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9" r:id="rId5"/>
    <p:sldId id="258" r:id="rId6"/>
    <p:sldId id="259" r:id="rId7"/>
    <p:sldId id="261" r:id="rId8"/>
    <p:sldId id="260" r:id="rId9"/>
    <p:sldId id="262" r:id="rId10"/>
    <p:sldId id="263" r:id="rId11"/>
    <p:sldId id="265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5">
          <p15:clr>
            <a:srgbClr val="A4A3A4"/>
          </p15:clr>
        </p15:guide>
        <p15:guide id="2" pos="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ED8B00"/>
    <a:srgbClr val="961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A6343-20F4-4E53-98DD-985BF38CB726}" v="2" dt="2024-02-03T01:57:41.844"/>
    <p1510:client id="{77C0C8F4-E9B7-44EC-BFC6-E277655C9741}" v="3" vWet="7" dt="2024-02-02T17:38:00.651"/>
    <p1510:client id="{E5DE8AAF-3EDB-49D2-BFEE-190AB46DE93A}" v="243" dt="2024-02-02T17:44:21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7"/>
      </p:cViewPr>
      <p:guideLst>
        <p:guide orient="horz" pos="1125"/>
        <p:guide pos="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Beckwith (CPCA Advocates)" userId="95a01063-a89e-44d0-b5b1-2f7f613a852d" providerId="ADAL" clId="{E5DE8AAF-3EDB-49D2-BFEE-190AB46DE93A}"/>
    <pc:docChg chg="delSld modSld">
      <pc:chgData name="Taylor Beckwith (CPCA Advocates)" userId="95a01063-a89e-44d0-b5b1-2f7f613a852d" providerId="ADAL" clId="{E5DE8AAF-3EDB-49D2-BFEE-190AB46DE93A}" dt="2024-02-02T17:44:21.906" v="242" actId="20577"/>
      <pc:docMkLst>
        <pc:docMk/>
      </pc:docMkLst>
      <pc:sldChg chg="modSp mod">
        <pc:chgData name="Taylor Beckwith (CPCA Advocates)" userId="95a01063-a89e-44d0-b5b1-2f7f613a852d" providerId="ADAL" clId="{E5DE8AAF-3EDB-49D2-BFEE-190AB46DE93A}" dt="2024-02-02T17:43:33.546" v="221" actId="2711"/>
        <pc:sldMkLst>
          <pc:docMk/>
          <pc:sldMk cId="2203742892" sldId="258"/>
        </pc:sldMkLst>
        <pc:spChg chg="mod">
          <ac:chgData name="Taylor Beckwith (CPCA Advocates)" userId="95a01063-a89e-44d0-b5b1-2f7f613a852d" providerId="ADAL" clId="{E5DE8AAF-3EDB-49D2-BFEE-190AB46DE93A}" dt="2024-02-02T17:43:33.546" v="221" actId="2711"/>
          <ac:spMkLst>
            <pc:docMk/>
            <pc:sldMk cId="2203742892" sldId="258"/>
            <ac:spMk id="3" creationId="{E09FB81B-3024-83CF-67C5-724DD3C3B999}"/>
          </ac:spMkLst>
        </pc:spChg>
      </pc:sldChg>
      <pc:sldChg chg="modSp mod">
        <pc:chgData name="Taylor Beckwith (CPCA Advocates)" userId="95a01063-a89e-44d0-b5b1-2f7f613a852d" providerId="ADAL" clId="{E5DE8AAF-3EDB-49D2-BFEE-190AB46DE93A}" dt="2024-02-02T17:43:37.990" v="222" actId="2711"/>
        <pc:sldMkLst>
          <pc:docMk/>
          <pc:sldMk cId="1526431294" sldId="259"/>
        </pc:sldMkLst>
        <pc:spChg chg="mod">
          <ac:chgData name="Taylor Beckwith (CPCA Advocates)" userId="95a01063-a89e-44d0-b5b1-2f7f613a852d" providerId="ADAL" clId="{E5DE8AAF-3EDB-49D2-BFEE-190AB46DE93A}" dt="2024-02-02T17:43:37.990" v="222" actId="2711"/>
          <ac:spMkLst>
            <pc:docMk/>
            <pc:sldMk cId="1526431294" sldId="259"/>
            <ac:spMk id="2" creationId="{76374B4A-F8F2-E608-347A-D55D4DE14B03}"/>
          </ac:spMkLst>
        </pc:spChg>
      </pc:sldChg>
      <pc:sldChg chg="modSp mod">
        <pc:chgData name="Taylor Beckwith (CPCA Advocates)" userId="95a01063-a89e-44d0-b5b1-2f7f613a852d" providerId="ADAL" clId="{E5DE8AAF-3EDB-49D2-BFEE-190AB46DE93A}" dt="2024-02-02T17:43:44.677" v="223" actId="2711"/>
        <pc:sldMkLst>
          <pc:docMk/>
          <pc:sldMk cId="1436593524" sldId="260"/>
        </pc:sldMkLst>
        <pc:spChg chg="mod">
          <ac:chgData name="Taylor Beckwith (CPCA Advocates)" userId="95a01063-a89e-44d0-b5b1-2f7f613a852d" providerId="ADAL" clId="{E5DE8AAF-3EDB-49D2-BFEE-190AB46DE93A}" dt="2024-02-02T17:43:44.677" v="223" actId="2711"/>
          <ac:spMkLst>
            <pc:docMk/>
            <pc:sldMk cId="1436593524" sldId="260"/>
            <ac:spMk id="2" creationId="{DC253246-FF83-AEE6-26F0-C6B65F073AF3}"/>
          </ac:spMkLst>
        </pc:spChg>
        <pc:spChg chg="mod">
          <ac:chgData name="Taylor Beckwith (CPCA Advocates)" userId="95a01063-a89e-44d0-b5b1-2f7f613a852d" providerId="ADAL" clId="{E5DE8AAF-3EDB-49D2-BFEE-190AB46DE93A}" dt="2024-02-02T17:43:12.507" v="218" actId="1076"/>
          <ac:spMkLst>
            <pc:docMk/>
            <pc:sldMk cId="1436593524" sldId="260"/>
            <ac:spMk id="3" creationId="{45B42124-D345-41A4-15CD-39E72F3B56B3}"/>
          </ac:spMkLst>
        </pc:spChg>
      </pc:sldChg>
      <pc:sldChg chg="modSp mod">
        <pc:chgData name="Taylor Beckwith (CPCA Advocates)" userId="95a01063-a89e-44d0-b5b1-2f7f613a852d" providerId="ADAL" clId="{E5DE8AAF-3EDB-49D2-BFEE-190AB46DE93A}" dt="2024-02-02T17:43:25.247" v="220" actId="2711"/>
        <pc:sldMkLst>
          <pc:docMk/>
          <pc:sldMk cId="2110037404" sldId="261"/>
        </pc:sldMkLst>
        <pc:spChg chg="mod">
          <ac:chgData name="Taylor Beckwith (CPCA Advocates)" userId="95a01063-a89e-44d0-b5b1-2f7f613a852d" providerId="ADAL" clId="{E5DE8AAF-3EDB-49D2-BFEE-190AB46DE93A}" dt="2024-02-02T17:43:25.247" v="220" actId="2711"/>
          <ac:spMkLst>
            <pc:docMk/>
            <pc:sldMk cId="2110037404" sldId="261"/>
            <ac:spMk id="2" creationId="{588FF3F3-78DE-D78C-ED2A-E4583A2AC3D0}"/>
          </ac:spMkLst>
        </pc:spChg>
      </pc:sldChg>
      <pc:sldChg chg="modSp mod">
        <pc:chgData name="Taylor Beckwith (CPCA Advocates)" userId="95a01063-a89e-44d0-b5b1-2f7f613a852d" providerId="ADAL" clId="{E5DE8AAF-3EDB-49D2-BFEE-190AB46DE93A}" dt="2024-02-02T17:43:48.617" v="224" actId="2711"/>
        <pc:sldMkLst>
          <pc:docMk/>
          <pc:sldMk cId="2350731793" sldId="262"/>
        </pc:sldMkLst>
        <pc:spChg chg="mod">
          <ac:chgData name="Taylor Beckwith (CPCA Advocates)" userId="95a01063-a89e-44d0-b5b1-2f7f613a852d" providerId="ADAL" clId="{E5DE8AAF-3EDB-49D2-BFEE-190AB46DE93A}" dt="2024-02-02T17:43:48.617" v="224" actId="2711"/>
          <ac:spMkLst>
            <pc:docMk/>
            <pc:sldMk cId="2350731793" sldId="262"/>
            <ac:spMk id="2" creationId="{4D889E2D-0FFE-ACD5-B9D6-515E58068C57}"/>
          </ac:spMkLst>
        </pc:spChg>
      </pc:sldChg>
      <pc:sldChg chg="modSp mod">
        <pc:chgData name="Taylor Beckwith (CPCA Advocates)" userId="95a01063-a89e-44d0-b5b1-2f7f613a852d" providerId="ADAL" clId="{E5DE8AAF-3EDB-49D2-BFEE-190AB46DE93A}" dt="2024-02-02T17:43:56.345" v="226" actId="1076"/>
        <pc:sldMkLst>
          <pc:docMk/>
          <pc:sldMk cId="442870413" sldId="263"/>
        </pc:sldMkLst>
        <pc:spChg chg="mod">
          <ac:chgData name="Taylor Beckwith (CPCA Advocates)" userId="95a01063-a89e-44d0-b5b1-2f7f613a852d" providerId="ADAL" clId="{E5DE8AAF-3EDB-49D2-BFEE-190AB46DE93A}" dt="2024-02-02T17:43:56.345" v="226" actId="1076"/>
          <ac:spMkLst>
            <pc:docMk/>
            <pc:sldMk cId="442870413" sldId="263"/>
            <ac:spMk id="2" creationId="{4D889E2D-0FFE-ACD5-B9D6-515E58068C57}"/>
          </ac:spMkLst>
        </pc:spChg>
      </pc:sldChg>
      <pc:sldChg chg="modSp mod">
        <pc:chgData name="Taylor Beckwith (CPCA Advocates)" userId="95a01063-a89e-44d0-b5b1-2f7f613a852d" providerId="ADAL" clId="{E5DE8AAF-3EDB-49D2-BFEE-190AB46DE93A}" dt="2024-02-02T17:44:00.516" v="227" actId="2711"/>
        <pc:sldMkLst>
          <pc:docMk/>
          <pc:sldMk cId="3002293286" sldId="265"/>
        </pc:sldMkLst>
        <pc:spChg chg="mod">
          <ac:chgData name="Taylor Beckwith (CPCA Advocates)" userId="95a01063-a89e-44d0-b5b1-2f7f613a852d" providerId="ADAL" clId="{E5DE8AAF-3EDB-49D2-BFEE-190AB46DE93A}" dt="2024-02-02T17:44:00.516" v="227" actId="2711"/>
          <ac:spMkLst>
            <pc:docMk/>
            <pc:sldMk cId="3002293286" sldId="265"/>
            <ac:spMk id="2" creationId="{4D889E2D-0FFE-ACD5-B9D6-515E58068C57}"/>
          </ac:spMkLst>
        </pc:spChg>
      </pc:sldChg>
      <pc:sldChg chg="del">
        <pc:chgData name="Taylor Beckwith (CPCA Advocates)" userId="95a01063-a89e-44d0-b5b1-2f7f613a852d" providerId="ADAL" clId="{E5DE8AAF-3EDB-49D2-BFEE-190AB46DE93A}" dt="2024-02-02T17:39:59.564" v="3" actId="47"/>
        <pc:sldMkLst>
          <pc:docMk/>
          <pc:sldMk cId="473202685" sldId="266"/>
        </pc:sldMkLst>
      </pc:sldChg>
      <pc:sldChg chg="modSp mod modNotesTx">
        <pc:chgData name="Taylor Beckwith (CPCA Advocates)" userId="95a01063-a89e-44d0-b5b1-2f7f613a852d" providerId="ADAL" clId="{E5DE8AAF-3EDB-49D2-BFEE-190AB46DE93A}" dt="2024-02-02T17:44:05.199" v="228" actId="2711"/>
        <pc:sldMkLst>
          <pc:docMk/>
          <pc:sldMk cId="1019853918" sldId="267"/>
        </pc:sldMkLst>
        <pc:spChg chg="mod">
          <ac:chgData name="Taylor Beckwith (CPCA Advocates)" userId="95a01063-a89e-44d0-b5b1-2f7f613a852d" providerId="ADAL" clId="{E5DE8AAF-3EDB-49D2-BFEE-190AB46DE93A}" dt="2024-02-02T17:44:05.199" v="228" actId="2711"/>
          <ac:spMkLst>
            <pc:docMk/>
            <pc:sldMk cId="1019853918" sldId="267"/>
            <ac:spMk id="2" creationId="{C12C8027-70F7-54E5-1C02-93B0FD20DE70}"/>
          </ac:spMkLst>
        </pc:spChg>
        <pc:spChg chg="mod">
          <ac:chgData name="Taylor Beckwith (CPCA Advocates)" userId="95a01063-a89e-44d0-b5b1-2f7f613a852d" providerId="ADAL" clId="{E5DE8AAF-3EDB-49D2-BFEE-190AB46DE93A}" dt="2024-02-02T17:40:24.784" v="18" actId="20577"/>
          <ac:spMkLst>
            <pc:docMk/>
            <pc:sldMk cId="1019853918" sldId="267"/>
            <ac:spMk id="3" creationId="{28116821-67C8-7BCA-9754-D449456F7C75}"/>
          </ac:spMkLst>
        </pc:spChg>
      </pc:sldChg>
      <pc:sldChg chg="modSp mod">
        <pc:chgData name="Taylor Beckwith (CPCA Advocates)" userId="95a01063-a89e-44d0-b5b1-2f7f613a852d" providerId="ADAL" clId="{E5DE8AAF-3EDB-49D2-BFEE-190AB46DE93A}" dt="2024-02-02T17:44:10.574" v="229" actId="2711"/>
        <pc:sldMkLst>
          <pc:docMk/>
          <pc:sldMk cId="4139177131" sldId="268"/>
        </pc:sldMkLst>
        <pc:spChg chg="mod">
          <ac:chgData name="Taylor Beckwith (CPCA Advocates)" userId="95a01063-a89e-44d0-b5b1-2f7f613a852d" providerId="ADAL" clId="{E5DE8AAF-3EDB-49D2-BFEE-190AB46DE93A}" dt="2024-02-02T17:44:10.574" v="229" actId="2711"/>
          <ac:spMkLst>
            <pc:docMk/>
            <pc:sldMk cId="4139177131" sldId="268"/>
            <ac:spMk id="2" creationId="{F1E66AFA-02AC-6F51-A62E-3A3F5F5898A0}"/>
          </ac:spMkLst>
        </pc:spChg>
      </pc:sldChg>
      <pc:sldChg chg="modSp mod">
        <pc:chgData name="Taylor Beckwith (CPCA Advocates)" userId="95a01063-a89e-44d0-b5b1-2f7f613a852d" providerId="ADAL" clId="{E5DE8AAF-3EDB-49D2-BFEE-190AB46DE93A}" dt="2024-02-02T17:44:21.906" v="242" actId="20577"/>
        <pc:sldMkLst>
          <pc:docMk/>
          <pc:sldMk cId="2515291442" sldId="270"/>
        </pc:sldMkLst>
        <pc:spChg chg="mod">
          <ac:chgData name="Taylor Beckwith (CPCA Advocates)" userId="95a01063-a89e-44d0-b5b1-2f7f613a852d" providerId="ADAL" clId="{E5DE8AAF-3EDB-49D2-BFEE-190AB46DE93A}" dt="2024-02-02T17:44:21.906" v="242" actId="20577"/>
          <ac:spMkLst>
            <pc:docMk/>
            <pc:sldMk cId="2515291442" sldId="270"/>
            <ac:spMk id="4" creationId="{4D57398E-B61C-EFBC-8AC6-37B55FBC1B51}"/>
          </ac:spMkLst>
        </pc:spChg>
      </pc:sldChg>
    </pc:docChg>
  </pc:docChgLst>
  <pc:docChgLst>
    <pc:chgData name="Kelley Aldrich" userId="e8156842-fa1b-43b1-81e8-dff3f08c777b" providerId="ADAL" clId="{177A6343-20F4-4E53-98DD-985BF38CB726}"/>
    <pc:docChg chg="modSld">
      <pc:chgData name="Kelley Aldrich" userId="e8156842-fa1b-43b1-81e8-dff3f08c777b" providerId="ADAL" clId="{177A6343-20F4-4E53-98DD-985BF38CB726}" dt="2024-02-03T01:58:18.479" v="114" actId="207"/>
      <pc:docMkLst>
        <pc:docMk/>
      </pc:docMkLst>
      <pc:sldChg chg="modSp mod">
        <pc:chgData name="Kelley Aldrich" userId="e8156842-fa1b-43b1-81e8-dff3f08c777b" providerId="ADAL" clId="{177A6343-20F4-4E53-98DD-985BF38CB726}" dt="2024-02-03T01:54:12.920" v="65" actId="1076"/>
        <pc:sldMkLst>
          <pc:docMk/>
          <pc:sldMk cId="2203742892" sldId="258"/>
        </pc:sldMkLst>
        <pc:picChg chg="mod">
          <ac:chgData name="Kelley Aldrich" userId="e8156842-fa1b-43b1-81e8-dff3f08c777b" providerId="ADAL" clId="{177A6343-20F4-4E53-98DD-985BF38CB726}" dt="2024-02-03T01:54:12.920" v="65" actId="1076"/>
          <ac:picMkLst>
            <pc:docMk/>
            <pc:sldMk cId="2203742892" sldId="258"/>
            <ac:picMk id="6" creationId="{61AAB22C-E77F-C9E1-6CD1-24EAF2ECE6DD}"/>
          </ac:picMkLst>
        </pc:picChg>
      </pc:sldChg>
      <pc:sldChg chg="modSp mod">
        <pc:chgData name="Kelley Aldrich" userId="e8156842-fa1b-43b1-81e8-dff3f08c777b" providerId="ADAL" clId="{177A6343-20F4-4E53-98DD-985BF38CB726}" dt="2024-02-03T01:52:33.759" v="50" actId="14100"/>
        <pc:sldMkLst>
          <pc:docMk/>
          <pc:sldMk cId="1436593524" sldId="260"/>
        </pc:sldMkLst>
        <pc:spChg chg="mod">
          <ac:chgData name="Kelley Aldrich" userId="e8156842-fa1b-43b1-81e8-dff3f08c777b" providerId="ADAL" clId="{177A6343-20F4-4E53-98DD-985BF38CB726}" dt="2024-02-03T01:52:33.759" v="50" actId="14100"/>
          <ac:spMkLst>
            <pc:docMk/>
            <pc:sldMk cId="1436593524" sldId="260"/>
            <ac:spMk id="3" creationId="{45B42124-D345-41A4-15CD-39E72F3B56B3}"/>
          </ac:spMkLst>
        </pc:spChg>
      </pc:sldChg>
      <pc:sldChg chg="modSp mod">
        <pc:chgData name="Kelley Aldrich" userId="e8156842-fa1b-43b1-81e8-dff3f08c777b" providerId="ADAL" clId="{177A6343-20F4-4E53-98DD-985BF38CB726}" dt="2024-02-03T01:58:18.479" v="114" actId="207"/>
        <pc:sldMkLst>
          <pc:docMk/>
          <pc:sldMk cId="2350731793" sldId="262"/>
        </pc:sldMkLst>
        <pc:spChg chg="mod">
          <ac:chgData name="Kelley Aldrich" userId="e8156842-fa1b-43b1-81e8-dff3f08c777b" providerId="ADAL" clId="{177A6343-20F4-4E53-98DD-985BF38CB726}" dt="2024-02-03T01:58:18.479" v="114" actId="207"/>
          <ac:spMkLst>
            <pc:docMk/>
            <pc:sldMk cId="2350731793" sldId="262"/>
            <ac:spMk id="3" creationId="{0EFB2B1E-43EC-896A-6FEE-8700BC968477}"/>
          </ac:spMkLst>
        </pc:spChg>
      </pc:sldChg>
      <pc:sldChg chg="modSp mod">
        <pc:chgData name="Kelley Aldrich" userId="e8156842-fa1b-43b1-81e8-dff3f08c777b" providerId="ADAL" clId="{177A6343-20F4-4E53-98DD-985BF38CB726}" dt="2024-02-03T01:50:54.935" v="42" actId="14100"/>
        <pc:sldMkLst>
          <pc:docMk/>
          <pc:sldMk cId="442870413" sldId="263"/>
        </pc:sldMkLst>
        <pc:spChg chg="mod">
          <ac:chgData name="Kelley Aldrich" userId="e8156842-fa1b-43b1-81e8-dff3f08c777b" providerId="ADAL" clId="{177A6343-20F4-4E53-98DD-985BF38CB726}" dt="2024-02-03T01:50:54.935" v="42" actId="14100"/>
          <ac:spMkLst>
            <pc:docMk/>
            <pc:sldMk cId="442870413" sldId="263"/>
            <ac:spMk id="3" creationId="{0EFB2B1E-43EC-896A-6FEE-8700BC968477}"/>
          </ac:spMkLst>
        </pc:spChg>
      </pc:sldChg>
      <pc:sldChg chg="modSp mod">
        <pc:chgData name="Kelley Aldrich" userId="e8156842-fa1b-43b1-81e8-dff3f08c777b" providerId="ADAL" clId="{177A6343-20F4-4E53-98DD-985BF38CB726}" dt="2024-02-03T01:49:24.051" v="31" actId="20577"/>
        <pc:sldMkLst>
          <pc:docMk/>
          <pc:sldMk cId="3002293286" sldId="265"/>
        </pc:sldMkLst>
        <pc:spChg chg="mod">
          <ac:chgData name="Kelley Aldrich" userId="e8156842-fa1b-43b1-81e8-dff3f08c777b" providerId="ADAL" clId="{177A6343-20F4-4E53-98DD-985BF38CB726}" dt="2024-02-03T01:49:24.051" v="31" actId="20577"/>
          <ac:spMkLst>
            <pc:docMk/>
            <pc:sldMk cId="3002293286" sldId="265"/>
            <ac:spMk id="3" creationId="{0EFB2B1E-43EC-896A-6FEE-8700BC968477}"/>
          </ac:spMkLst>
        </pc:spChg>
      </pc:sldChg>
      <pc:sldChg chg="modSp mod">
        <pc:chgData name="Kelley Aldrich" userId="e8156842-fa1b-43b1-81e8-dff3f08c777b" providerId="ADAL" clId="{177A6343-20F4-4E53-98DD-985BF38CB726}" dt="2024-02-03T01:48:35.061" v="20" actId="14100"/>
        <pc:sldMkLst>
          <pc:docMk/>
          <pc:sldMk cId="1019853918" sldId="267"/>
        </pc:sldMkLst>
        <pc:spChg chg="mod">
          <ac:chgData name="Kelley Aldrich" userId="e8156842-fa1b-43b1-81e8-dff3f08c777b" providerId="ADAL" clId="{177A6343-20F4-4E53-98DD-985BF38CB726}" dt="2024-02-03T01:48:35.061" v="20" actId="14100"/>
          <ac:spMkLst>
            <pc:docMk/>
            <pc:sldMk cId="1019853918" sldId="267"/>
            <ac:spMk id="3" creationId="{28116821-67C8-7BCA-9754-D449456F7C75}"/>
          </ac:spMkLst>
        </pc:spChg>
      </pc:sldChg>
      <pc:sldChg chg="modSp mod">
        <pc:chgData name="Kelley Aldrich" userId="e8156842-fa1b-43b1-81e8-dff3f08c777b" providerId="ADAL" clId="{177A6343-20F4-4E53-98DD-985BF38CB726}" dt="2024-02-03T01:53:41.698" v="64" actId="6549"/>
        <pc:sldMkLst>
          <pc:docMk/>
          <pc:sldMk cId="3981246729" sldId="269"/>
        </pc:sldMkLst>
        <pc:spChg chg="mod">
          <ac:chgData name="Kelley Aldrich" userId="e8156842-fa1b-43b1-81e8-dff3f08c777b" providerId="ADAL" clId="{177A6343-20F4-4E53-98DD-985BF38CB726}" dt="2024-02-03T01:53:41.698" v="64" actId="6549"/>
          <ac:spMkLst>
            <pc:docMk/>
            <pc:sldMk cId="3981246729" sldId="269"/>
            <ac:spMk id="2" creationId="{00000000-0000-0000-0000-000000000000}"/>
          </ac:spMkLst>
        </pc:spChg>
      </pc:sldChg>
      <pc:sldChg chg="modSp mod">
        <pc:chgData name="Kelley Aldrich" userId="e8156842-fa1b-43b1-81e8-dff3f08c777b" providerId="ADAL" clId="{177A6343-20F4-4E53-98DD-985BF38CB726}" dt="2024-02-03T01:57:28.374" v="113" actId="20577"/>
        <pc:sldMkLst>
          <pc:docMk/>
          <pc:sldMk cId="2515291442" sldId="270"/>
        </pc:sldMkLst>
        <pc:spChg chg="mod">
          <ac:chgData name="Kelley Aldrich" userId="e8156842-fa1b-43b1-81e8-dff3f08c777b" providerId="ADAL" clId="{177A6343-20F4-4E53-98DD-985BF38CB726}" dt="2024-02-03T01:57:28.374" v="113" actId="20577"/>
          <ac:spMkLst>
            <pc:docMk/>
            <pc:sldMk cId="2515291442" sldId="270"/>
            <ac:spMk id="4" creationId="{4D57398E-B61C-EFBC-8AC6-37B55FBC1B51}"/>
          </ac:spMkLst>
        </pc:spChg>
      </pc:sldChg>
    </pc:docChg>
  </pc:docChgLst>
  <pc:docChgLst>
    <pc:chgData name="Dennis Cuevas Romero" userId="740334f5-b607-4460-9ba4-bc4858539555" providerId="ADAL" clId="{77C0C8F4-E9B7-44EC-BFC6-E277655C9741}"/>
    <pc:docChg chg="custSel modSld">
      <pc:chgData name="Dennis Cuevas Romero" userId="740334f5-b607-4460-9ba4-bc4858539555" providerId="ADAL" clId="{77C0C8F4-E9B7-44EC-BFC6-E277655C9741}" dt="2024-02-02T00:51:57.618" v="751" actId="20577"/>
      <pc:docMkLst>
        <pc:docMk/>
      </pc:docMkLst>
      <pc:sldChg chg="addSp modSp mod">
        <pc:chgData name="Dennis Cuevas Romero" userId="740334f5-b607-4460-9ba4-bc4858539555" providerId="ADAL" clId="{77C0C8F4-E9B7-44EC-BFC6-E277655C9741}" dt="2024-02-02T00:49:12.210" v="558" actId="404"/>
        <pc:sldMkLst>
          <pc:docMk/>
          <pc:sldMk cId="1436593524" sldId="260"/>
        </pc:sldMkLst>
        <pc:spChg chg="add mod">
          <ac:chgData name="Dennis Cuevas Romero" userId="740334f5-b607-4460-9ba4-bc4858539555" providerId="ADAL" clId="{77C0C8F4-E9B7-44EC-BFC6-E277655C9741}" dt="2024-02-02T00:49:12.210" v="558" actId="404"/>
          <ac:spMkLst>
            <pc:docMk/>
            <pc:sldMk cId="1436593524" sldId="260"/>
            <ac:spMk id="3" creationId="{45B42124-D345-41A4-15CD-39E72F3B56B3}"/>
          </ac:spMkLst>
        </pc:spChg>
      </pc:sldChg>
      <pc:sldChg chg="modSp mod">
        <pc:chgData name="Dennis Cuevas Romero" userId="740334f5-b607-4460-9ba4-bc4858539555" providerId="ADAL" clId="{77C0C8F4-E9B7-44EC-BFC6-E277655C9741}" dt="2024-02-02T00:51:57.618" v="751" actId="20577"/>
        <pc:sldMkLst>
          <pc:docMk/>
          <pc:sldMk cId="2350731793" sldId="262"/>
        </pc:sldMkLst>
        <pc:spChg chg="mod">
          <ac:chgData name="Dennis Cuevas Romero" userId="740334f5-b607-4460-9ba4-bc4858539555" providerId="ADAL" clId="{77C0C8F4-E9B7-44EC-BFC6-E277655C9741}" dt="2024-02-02T00:51:57.618" v="751" actId="20577"/>
          <ac:spMkLst>
            <pc:docMk/>
            <pc:sldMk cId="2350731793" sldId="262"/>
            <ac:spMk id="3" creationId="{0EFB2B1E-43EC-896A-6FEE-8700BC968477}"/>
          </ac:spMkLst>
        </pc:spChg>
      </pc:sldChg>
      <pc:sldChg chg="modSp mod">
        <pc:chgData name="Dennis Cuevas Romero" userId="740334f5-b607-4460-9ba4-bc4858539555" providerId="ADAL" clId="{77C0C8F4-E9B7-44EC-BFC6-E277655C9741}" dt="2024-02-02T00:31:30.243" v="41" actId="20577"/>
        <pc:sldMkLst>
          <pc:docMk/>
          <pc:sldMk cId="3981246729" sldId="269"/>
        </pc:sldMkLst>
        <pc:spChg chg="mod">
          <ac:chgData name="Dennis Cuevas Romero" userId="740334f5-b607-4460-9ba4-bc4858539555" providerId="ADAL" clId="{77C0C8F4-E9B7-44EC-BFC6-E277655C9741}" dt="2024-02-02T00:31:30.243" v="41" actId="20577"/>
          <ac:spMkLst>
            <pc:docMk/>
            <pc:sldMk cId="3981246729" sldId="269"/>
            <ac:spMk id="2" creationId="{00000000-0000-0000-0000-000000000000}"/>
          </ac:spMkLst>
        </pc:spChg>
        <pc:spChg chg="mod">
          <ac:chgData name="Dennis Cuevas Romero" userId="740334f5-b607-4460-9ba4-bc4858539555" providerId="ADAL" clId="{77C0C8F4-E9B7-44EC-BFC6-E277655C9741}" dt="2024-01-31T05:02:42.733" v="0" actId="1076"/>
          <ac:spMkLst>
            <pc:docMk/>
            <pc:sldMk cId="3981246729" sldId="269"/>
            <ac:spMk id="3" creationId="{00000000-0000-0000-0000-000000000000}"/>
          </ac:spMkLst>
        </pc:spChg>
      </pc:sldChg>
      <pc:sldChg chg="modSp mod">
        <pc:chgData name="Dennis Cuevas Romero" userId="740334f5-b607-4460-9ba4-bc4858539555" providerId="ADAL" clId="{77C0C8F4-E9B7-44EC-BFC6-E277655C9741}" dt="2024-02-02T00:51:02.833" v="653" actId="20577"/>
        <pc:sldMkLst>
          <pc:docMk/>
          <pc:sldMk cId="2515291442" sldId="270"/>
        </pc:sldMkLst>
        <pc:spChg chg="mod">
          <ac:chgData name="Dennis Cuevas Romero" userId="740334f5-b607-4460-9ba4-bc4858539555" providerId="ADAL" clId="{77C0C8F4-E9B7-44EC-BFC6-E277655C9741}" dt="2024-02-02T00:51:02.833" v="653" actId="20577"/>
          <ac:spMkLst>
            <pc:docMk/>
            <pc:sldMk cId="2515291442" sldId="270"/>
            <ac:spMk id="4" creationId="{4D57398E-B61C-EFBC-8AC6-37B55FBC1B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2D7E-7441-7E47-94E6-BFABF8C0A2F8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18958-4B26-D746-82D6-A6DE4ADE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40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E4B3A-AE22-CC43-ABF7-A5F0D0ACFC2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6F139-CC49-DB4E-8CAE-CC03304EC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60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6F139-CC49-DB4E-8CAE-CC03304EC4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Reminder we have a list of social media handles on our website that are for reference by district!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6F139-CC49-DB4E-8CAE-CC03304EC4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A479C-B7C3-B74F-9570-6978D1277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4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A479C-B7C3-B74F-9570-6978D1277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4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A479C-B7C3-B74F-9570-6978D1277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1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A479C-B7C3-B74F-9570-6978D1277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A479C-B7C3-B74F-9570-6978D1277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5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8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A479C-B7C3-B74F-9570-6978D1277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A479C-B7C3-B74F-9570-6978D1277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5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A479C-B7C3-B74F-9570-6978D1277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A479C-B7C3-B74F-9570-6978D1277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A479C-B7C3-B74F-9570-6978D1277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A479C-B7C3-B74F-9570-6978D1277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8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564026" cy="4205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52143"/>
            <a:ext cx="4372031" cy="369332"/>
          </a:xfrm>
          <a:prstGeom prst="rect">
            <a:avLst/>
          </a:prstGeom>
          <a:noFill/>
        </p:spPr>
        <p:txBody>
          <a:bodyPr wrap="none" lIns="0" tIns="182880" rIns="0" bIns="0" rtlCol="0" anchor="b" anchorCtr="0">
            <a:spAutoFit/>
          </a:bodyPr>
          <a:lstStyle/>
          <a:p>
            <a:r>
              <a:rPr lang="en-US" sz="1200" baseline="0">
                <a:latin typeface="Gill Sans Nova" panose="020B0602020104020203" pitchFamily="34" charset="0"/>
              </a:rPr>
              <a:t>ADVANCING THE MISSION OF COMMUNITY HEALTH CENTERS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22E414-1053-B35C-5113-09C14BC08118}"/>
              </a:ext>
            </a:extLst>
          </p:cNvPr>
          <p:cNvSpPr/>
          <p:nvPr userDrawn="1"/>
        </p:nvSpPr>
        <p:spPr>
          <a:xfrm>
            <a:off x="-62144" y="-79899"/>
            <a:ext cx="452761" cy="7492753"/>
          </a:xfrm>
          <a:prstGeom prst="rect">
            <a:avLst/>
          </a:prstGeom>
          <a:solidFill>
            <a:srgbClr val="ED8B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dome and a building&#10;&#10;Description automatically generated">
            <a:extLst>
              <a:ext uri="{FF2B5EF4-FFF2-40B4-BE49-F238E27FC236}">
                <a16:creationId xmlns:a16="http://schemas.microsoft.com/office/drawing/2014/main" id="{B68C340B-3AA6-1D4B-D5D0-AAFF2C64E48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78388" y="5652730"/>
            <a:ext cx="2104984" cy="13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rgbClr val="005EB8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ictor@cpcaadvocate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ennis@cpcaadvocates.org" TargetMode="External"/><Relationship Id="rId2" Type="http://schemas.openxmlformats.org/officeDocument/2006/relationships/hyperlink" Target="mailto:amelton@jm-aq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tbeckwith@cpcaadvocates.org" TargetMode="External"/><Relationship Id="rId5" Type="http://schemas.openxmlformats.org/officeDocument/2006/relationships/hyperlink" Target="mailto:kelley@cpcaadvocates.org" TargetMode="External"/><Relationship Id="rId4" Type="http://schemas.openxmlformats.org/officeDocument/2006/relationships/hyperlink" Target="mailto:victor@cpcaadvocates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cadvocacy.org/hill-day-2024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5360"/>
            <a:ext cx="7772400" cy="194192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NACHCs Policy &amp; Issues Forum 2024</a:t>
            </a:r>
            <a:br>
              <a:rPr lang="en-US" sz="40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Marriott Marquis, Washington, D.C.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Committee Meetings: February 10-11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Conference: February 12-15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Capitol Hill Day – Wednesday, February 14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California Delegation Meeting Hosted by CPCA Advocates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Tuesday, February 13 / 5:30 - 6:30 PM EST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Room: Salon Two</a:t>
            </a:r>
            <a:br>
              <a:rPr 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site staff:  Victor Christy (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victor@cpcaadvocates.org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751" y="5099902"/>
            <a:ext cx="7086600" cy="751788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ED8B00"/>
                </a:solidFill>
              </a:rPr>
              <a:t>CPCA Advocates Member Prep Webinar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4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6AFA-02AC-6F51-A62E-3A3F5F58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latin typeface="+mj-lt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3917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0782-7497-C8F0-5691-CF37103B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7398E-B61C-EFBC-8AC6-37B55FBC1B51}"/>
              </a:ext>
            </a:extLst>
          </p:cNvPr>
          <p:cNvSpPr txBox="1"/>
          <p:nvPr/>
        </p:nvSpPr>
        <p:spPr>
          <a:xfrm>
            <a:off x="556181" y="1417638"/>
            <a:ext cx="81306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Priorities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Angie Melton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amelton@jm-aq.com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Dennis Cuevas-Romero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dennis@cpcaadvocates.org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&amp; On-site Contact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Victor Christy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victor@cpcaadvocates.org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Kelley Aldrich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kelley@cpcaadvocates.org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Taylor Beckwith -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tbeckwith@cpcaadvocates.org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29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9FB81B-3024-83CF-67C5-724DD3C3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AAB22C-E77F-C9E1-6CD1-24EAF2ECE6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9925" y="1417638"/>
            <a:ext cx="3718882" cy="440779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7B61A8-A654-CF4F-E693-6B94292E7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6586" y="1600200"/>
            <a:ext cx="4190214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Welcome </a:t>
            </a:r>
          </a:p>
          <a:p>
            <a:r>
              <a:rPr lang="en-US" sz="2400" dirty="0"/>
              <a:t>Political Landscape in D.C.</a:t>
            </a:r>
          </a:p>
          <a:p>
            <a:r>
              <a:rPr lang="en-US" sz="2400" dirty="0"/>
              <a:t>NACHC’s Policy Agenda</a:t>
            </a:r>
          </a:p>
          <a:p>
            <a:r>
              <a:rPr lang="en-US" sz="2400" dirty="0"/>
              <a:t>California Priorities</a:t>
            </a:r>
          </a:p>
          <a:p>
            <a:r>
              <a:rPr lang="en-US" sz="2400" dirty="0"/>
              <a:t>Congressional Hill Visits</a:t>
            </a:r>
          </a:p>
          <a:p>
            <a:r>
              <a:rPr lang="en-US" sz="2400" dirty="0"/>
              <a:t>Social Media</a:t>
            </a:r>
          </a:p>
          <a:p>
            <a:r>
              <a:rPr lang="en-US" sz="2400" dirty="0"/>
              <a:t>Q &amp;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4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4B4A-F8F2-E608-347A-D55D4DE1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  <a:cs typeface="Arial" panose="020B0604020202020204" pitchFamily="34" charset="0"/>
              </a:rPr>
              <a:t>Welcoming Remarks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7A1C3B-EAB1-AC65-7C81-22F430CEAA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0706" y="1787632"/>
            <a:ext cx="3448270" cy="345563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A67D9-E64A-2AB4-A83B-D961E95CD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803025"/>
            <a:ext cx="4041775" cy="4338531"/>
          </a:xfrm>
        </p:spPr>
        <p:txBody>
          <a:bodyPr/>
          <a:lstStyle/>
          <a:p>
            <a:pPr marL="0" indent="0" algn="ctr">
              <a:buNone/>
            </a:pPr>
            <a:r>
              <a:rPr lang="en-US" b="1"/>
              <a:t>Dennis Cuevas-Romero </a:t>
            </a:r>
          </a:p>
          <a:p>
            <a:pPr marL="0" indent="0" algn="ctr">
              <a:buNone/>
            </a:pPr>
            <a:r>
              <a:rPr lang="en-US"/>
              <a:t>VP of Government Affairs </a:t>
            </a:r>
          </a:p>
          <a:p>
            <a:pPr marL="0" indent="0" algn="ctr">
              <a:buNone/>
            </a:pPr>
            <a:r>
              <a:rPr lang="en-US"/>
              <a:t>CPCA Advocates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3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F3F3-78DE-D78C-ED2A-E4583A2A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  <a:cs typeface="Arial" panose="020B0604020202020204" pitchFamily="34" charset="0"/>
              </a:rPr>
              <a:t>Political Landscape in D.C.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3F5D7-ACD5-3F20-156B-1FC509818D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/>
              <a:t>Angie Melton</a:t>
            </a:r>
          </a:p>
          <a:p>
            <a:pPr marL="0" indent="0" algn="ctr">
              <a:buNone/>
            </a:pPr>
            <a:r>
              <a:rPr lang="en-US"/>
              <a:t>Vice President </a:t>
            </a:r>
          </a:p>
          <a:p>
            <a:pPr marL="0" indent="0" algn="ctr">
              <a:buNone/>
            </a:pPr>
            <a:r>
              <a:rPr lang="en-US"/>
              <a:t>McAllister &amp; Quinn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B665D8-A7B5-7E36-5150-D955DCCF84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4349" y="1600200"/>
            <a:ext cx="3595945" cy="38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3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3246-FF83-AEE6-26F0-C6B65F07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9503"/>
            <a:ext cx="8229600" cy="1143000"/>
          </a:xfrm>
        </p:spPr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NACHC’s Policy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42124-D345-41A4-15CD-39E72F3B56B3}"/>
              </a:ext>
            </a:extLst>
          </p:cNvPr>
          <p:cNvSpPr txBox="1"/>
          <p:nvPr/>
        </p:nvSpPr>
        <p:spPr>
          <a:xfrm>
            <a:off x="457199" y="1351232"/>
            <a:ext cx="822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Center Funding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Maximum mandatory funding in bipartisan agreement ; finalize FY2024 discretionary funding with targeted investments supporting primary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Maximum funding in bipartisan agreement for NHSC &amp; TCEGME; workforce innovation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340B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Bring long-term stability to the program and protect access for true safety-net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Telehealth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Extend pandemic flexibilities relative to geographic restrictions, audio-only coverage and payment parity</a:t>
            </a:r>
          </a:p>
        </p:txBody>
      </p:sp>
    </p:spTree>
    <p:extLst>
      <p:ext uri="{BB962C8B-B14F-4D97-AF65-F5344CB8AC3E}">
        <p14:creationId xmlns:p14="http://schemas.microsoft.com/office/powerpoint/2010/main" val="143659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9E2D-0FFE-ACD5-B9D6-515E5806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  <a:cs typeface="Arial" panose="020B0604020202020204" pitchFamily="34" charset="0"/>
              </a:rPr>
              <a:t>NACHC P&amp;I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2B1E-43EC-896A-6FEE-8700BC96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26" y="1600201"/>
            <a:ext cx="8229600" cy="42057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5EB8"/>
                </a:solidFill>
              </a:rPr>
              <a:t>Main Issue Areas</a:t>
            </a:r>
          </a:p>
          <a:p>
            <a:r>
              <a:rPr lang="en-US" dirty="0"/>
              <a:t>Health Center Funding </a:t>
            </a:r>
          </a:p>
          <a:p>
            <a:r>
              <a:rPr lang="en-US" dirty="0"/>
              <a:t>Workforce </a:t>
            </a:r>
          </a:p>
          <a:p>
            <a:r>
              <a:rPr lang="en-US" dirty="0"/>
              <a:t>340B </a:t>
            </a:r>
          </a:p>
          <a:p>
            <a:r>
              <a:rPr lang="en-US" dirty="0"/>
              <a:t>Telehealth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5EB8"/>
                </a:solidFill>
              </a:rPr>
              <a:t>Materials </a:t>
            </a:r>
          </a:p>
          <a:p>
            <a:r>
              <a:rPr lang="en-US" dirty="0"/>
              <a:t>Policy papers will be available on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Hill Day Resource Hub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California-specific one-pagers on Workforce and CA Behavioral Health Transformation efforts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3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9E2D-0FFE-ACD5-B9D6-515E5806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972"/>
            <a:ext cx="8229600" cy="1143000"/>
          </a:xfrm>
        </p:spPr>
        <p:txBody>
          <a:bodyPr/>
          <a:lstStyle/>
          <a:p>
            <a:r>
              <a:rPr lang="en-US">
                <a:latin typeface="+mj-lt"/>
                <a:cs typeface="Arial" panose="020B0604020202020204" pitchFamily="34" charset="0"/>
              </a:rPr>
              <a:t>Hill Visits –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2B1E-43EC-896A-6FEE-8700BC96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25" y="1250577"/>
            <a:ext cx="7895176" cy="4782578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Coordinate with meeting attendees in advance. (Before you go to DC or at the CPCA Advocates State Delegation meeting)</a:t>
            </a:r>
          </a:p>
          <a:p>
            <a:endParaRPr lang="en-US" sz="7200" dirty="0"/>
          </a:p>
          <a:p>
            <a:r>
              <a:rPr lang="en-US" sz="7200" dirty="0"/>
              <a:t>Ensure meeting attendees know the meeting date, time, and place for the meeting. (Meet outside the office at least 10 min before)</a:t>
            </a:r>
          </a:p>
          <a:p>
            <a:endParaRPr lang="en-US" sz="7200" dirty="0"/>
          </a:p>
          <a:p>
            <a:r>
              <a:rPr lang="en-US" sz="7200" dirty="0"/>
              <a:t>Research the members you will be meeting with beforehand. </a:t>
            </a:r>
          </a:p>
          <a:p>
            <a:endParaRPr lang="en-US" sz="7200" dirty="0"/>
          </a:p>
          <a:p>
            <a:r>
              <a:rPr lang="en-US" sz="7200" dirty="0"/>
              <a:t>Stay on topic and focus on issues relevant to your health centers.</a:t>
            </a:r>
          </a:p>
          <a:p>
            <a:endParaRPr lang="en-US" sz="7200" dirty="0"/>
          </a:p>
          <a:p>
            <a:r>
              <a:rPr lang="en-US" sz="7200" dirty="0"/>
              <a:t>Tailor messaging and highlight constituent stories.</a:t>
            </a:r>
          </a:p>
          <a:p>
            <a:endParaRPr lang="en-US" sz="7200" dirty="0"/>
          </a:p>
          <a:p>
            <a:r>
              <a:rPr lang="en-US" sz="7200" dirty="0"/>
              <a:t>Be specific with the ASK and gain commitment! </a:t>
            </a:r>
          </a:p>
          <a:p>
            <a:endParaRPr lang="en-US" sz="7200" dirty="0"/>
          </a:p>
          <a:p>
            <a:r>
              <a:rPr lang="en-US" sz="7200" dirty="0"/>
              <a:t>If appropriate, ask members or staff members to take a picture.</a:t>
            </a:r>
          </a:p>
          <a:p>
            <a:endParaRPr lang="en-US" sz="7200" dirty="0"/>
          </a:p>
          <a:p>
            <a:r>
              <a:rPr lang="en-US" sz="7200" dirty="0"/>
              <a:t>Thank Members of Congress and their staff for their support and offer to provide additional follow-up information as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7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9E2D-0FFE-ACD5-B9D6-515E5806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  <a:cs typeface="Arial" panose="020B0604020202020204" pitchFamily="34" charset="0"/>
              </a:rPr>
              <a:t>Hill Visit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2B1E-43EC-896A-6FEE-8700BC96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96" y="1417638"/>
            <a:ext cx="7984960" cy="43883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/>
              <a:t>Have a follow up plan </a:t>
            </a:r>
          </a:p>
          <a:p>
            <a:r>
              <a:rPr lang="en-US" sz="3400" dirty="0"/>
              <a:t>Send a thank you note to the member or staffer. </a:t>
            </a:r>
          </a:p>
          <a:p>
            <a:r>
              <a:rPr lang="en-US" sz="3400" dirty="0"/>
              <a:t>Send electronic leave-behind packet and other information requested during the meeting via email. </a:t>
            </a:r>
          </a:p>
          <a:p>
            <a:r>
              <a:rPr lang="en-US" sz="3400" dirty="0"/>
              <a:t>Invite your members to visit a health center in their district. </a:t>
            </a:r>
          </a:p>
          <a:p>
            <a:endParaRPr lang="en-US" sz="3400" dirty="0"/>
          </a:p>
          <a:p>
            <a:pPr marL="0" indent="0">
              <a:buNone/>
            </a:pPr>
            <a:r>
              <a:rPr lang="en-US" sz="3400" dirty="0"/>
              <a:t>Post on social media using the appropriate platform  </a:t>
            </a:r>
          </a:p>
          <a:p>
            <a:r>
              <a:rPr lang="en-US" sz="3400" dirty="0"/>
              <a:t>Add a photo or two </a:t>
            </a:r>
          </a:p>
          <a:p>
            <a:r>
              <a:rPr lang="en-US" sz="3400" dirty="0"/>
              <a:t>Use the event hashtags </a:t>
            </a:r>
          </a:p>
          <a:p>
            <a:r>
              <a:rPr lang="en-US" sz="3400" dirty="0"/>
              <a:t>Tag the member, health center, and @CPCAadvocates</a:t>
            </a:r>
          </a:p>
          <a:p>
            <a:r>
              <a:rPr lang="en-US" sz="3400" dirty="0"/>
              <a:t>Thank the public official you met with on social media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9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8027-70F7-54E5-1C02-93B0FD20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  <a:cs typeface="Arial" panose="020B0604020202020204" pitchFamily="34" charset="0"/>
              </a:rPr>
              <a:t>Use Social Media at P&amp;I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6821-67C8-7BCA-9754-D449456F7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25" y="1417638"/>
            <a:ext cx="7895176" cy="470035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Use the appropriate social media platform.</a:t>
            </a:r>
          </a:p>
          <a:p>
            <a:pPr lvl="1"/>
            <a:r>
              <a:rPr lang="en-US" dirty="0">
                <a:solidFill>
                  <a:srgbClr val="ED8B00"/>
                </a:solidFill>
              </a:rPr>
              <a:t>X (Twitter), Facebook, or Instagram</a:t>
            </a:r>
          </a:p>
          <a:p>
            <a:pPr lvl="1"/>
            <a:r>
              <a:rPr lang="en-US" dirty="0">
                <a:solidFill>
                  <a:srgbClr val="ED8B00"/>
                </a:solidFill>
              </a:rPr>
              <a:t>Tag @CPCAAdvocates and @NACHC</a:t>
            </a:r>
          </a:p>
          <a:p>
            <a:r>
              <a:rPr lang="en-US" dirty="0"/>
              <a:t>Add a photo or two to your post. </a:t>
            </a:r>
          </a:p>
          <a:p>
            <a:r>
              <a:rPr lang="en-US" dirty="0"/>
              <a:t>Post about the event and why you are in D.C. (</a:t>
            </a:r>
            <a:r>
              <a:rPr lang="en-US" i="1" dirty="0">
                <a:solidFill>
                  <a:srgbClr val="ED8B00"/>
                </a:solidFill>
              </a:rPr>
              <a:t>or virtual!</a:t>
            </a:r>
            <a:r>
              <a:rPr lang="en-US" i="1" dirty="0"/>
              <a:t>)</a:t>
            </a:r>
          </a:p>
          <a:p>
            <a:r>
              <a:rPr lang="en-US" dirty="0"/>
              <a:t>Share why you are passionate about community health centers!</a:t>
            </a:r>
          </a:p>
          <a:p>
            <a:r>
              <a:rPr lang="en-US" dirty="0"/>
              <a:t>Bring awareness to a subject by using hashtags: </a:t>
            </a:r>
            <a:r>
              <a:rPr lang="en-US" dirty="0">
                <a:solidFill>
                  <a:srgbClr val="ED8B00"/>
                </a:solidFill>
              </a:rPr>
              <a:t>#NACHCEvents #ValueCHCs #CHCWorkforce #340B</a:t>
            </a:r>
          </a:p>
          <a:p>
            <a:r>
              <a:rPr lang="en-US" dirty="0"/>
              <a:t>Share the content of others. Make sure to follow the hashtags to stay engaged. </a:t>
            </a:r>
          </a:p>
          <a:p>
            <a:r>
              <a:rPr lang="en-US" dirty="0"/>
              <a:t>Connect with an individual, legislator, or organization by tagging them in your posts. </a:t>
            </a:r>
          </a:p>
        </p:txBody>
      </p:sp>
    </p:spTree>
    <p:extLst>
      <p:ext uri="{BB962C8B-B14F-4D97-AF65-F5344CB8AC3E}">
        <p14:creationId xmlns:p14="http://schemas.microsoft.com/office/powerpoint/2010/main" val="101985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ysClr val="window" lastClr="FFFFFF"/>
      </a:lt1>
      <a:dk2>
        <a:srgbClr val="6D6F64"/>
      </a:dk2>
      <a:lt2>
        <a:srgbClr val="EEECE1"/>
      </a:lt2>
      <a:accent1>
        <a:srgbClr val="ED8B00"/>
      </a:accent1>
      <a:accent2>
        <a:srgbClr val="005EB8"/>
      </a:accent2>
      <a:accent3>
        <a:srgbClr val="71B2C9"/>
      </a:accent3>
      <a:accent4>
        <a:srgbClr val="6D6F64"/>
      </a:accent4>
      <a:accent5>
        <a:srgbClr val="ED8B00"/>
      </a:accent5>
      <a:accent6>
        <a:srgbClr val="ABB8AB"/>
      </a:accent6>
      <a:hlink>
        <a:srgbClr val="595959"/>
      </a:hlink>
      <a:folHlink>
        <a:srgbClr val="005EB8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C2066FBFC4544BD8EBB1346041295" ma:contentTypeVersion="14" ma:contentTypeDescription="Create a new document." ma:contentTypeScope="" ma:versionID="262ead8c73abfdfb9bb37f17bfe52aab">
  <xsd:schema xmlns:xsd="http://www.w3.org/2001/XMLSchema" xmlns:xs="http://www.w3.org/2001/XMLSchema" xmlns:p="http://schemas.microsoft.com/office/2006/metadata/properties" xmlns:ns2="307591b6-0ced-403a-8231-8f5bcb87a3c8" xmlns:ns3="8f94b0d7-a615-41e0-ac3b-78c6ce4f4bdb" targetNamespace="http://schemas.microsoft.com/office/2006/metadata/properties" ma:root="true" ma:fieldsID="d4a88c1f8532e34e2d3bc3bf64d2ac60" ns2:_="" ns3:_="">
    <xsd:import namespace="307591b6-0ced-403a-8231-8f5bcb87a3c8"/>
    <xsd:import namespace="8f94b0d7-a615-41e0-ac3b-78c6ce4f4b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591b6-0ced-403a-8231-8f5bcb87a3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4b0d7-a615-41e0-ac3b-78c6ce4f4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f94b0d7-a615-41e0-ac3b-78c6ce4f4b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35BFB4-4D69-4063-B408-C046E032A458}">
  <ds:schemaRefs>
    <ds:schemaRef ds:uri="307591b6-0ced-403a-8231-8f5bcb87a3c8"/>
    <ds:schemaRef ds:uri="8f94b0d7-a615-41e0-ac3b-78c6ce4f4b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08BB56-A3CD-4D30-8B10-8AB9B6DBFEB2}">
  <ds:schemaRefs>
    <ds:schemaRef ds:uri="8f94b0d7-a615-41e0-ac3b-78c6ce4f4bd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416D99-345E-4963-A54D-297C4105BE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625</Words>
  <Application>Microsoft Office PowerPoint</Application>
  <PresentationFormat>On-screen Show (4:3)</PresentationFormat>
  <Paragraphs>91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Gill Sans Nova</vt:lpstr>
      <vt:lpstr>Wingdings</vt:lpstr>
      <vt:lpstr>Office Theme</vt:lpstr>
      <vt:lpstr>NACHCs Policy &amp; Issues Forum 2024 Marriott Marquis, Washington, D.C.  Committee Meetings: February 10-11  Conference: February 12-15 Capitol Hill Day – Wednesday, February 14  California Delegation Meeting Hosted by CPCA Advocates Tuesday, February 13 / 5:30 - 6:30 PM EST Room: Salon Two  On site staff:  Victor Christy (victor@cpcaadvocates.org) </vt:lpstr>
      <vt:lpstr>Agenda</vt:lpstr>
      <vt:lpstr>Welcoming Remarks</vt:lpstr>
      <vt:lpstr>Political Landscape in D.C.</vt:lpstr>
      <vt:lpstr>NACHC’s Policy Agenda</vt:lpstr>
      <vt:lpstr>NACHC P&amp;I Materials</vt:lpstr>
      <vt:lpstr>Hill Visits – Best Practices</vt:lpstr>
      <vt:lpstr>Hill Visit Follow-Up</vt:lpstr>
      <vt:lpstr>Use Social Media at P&amp;I</vt:lpstr>
      <vt:lpstr>Questions?</vt:lpstr>
      <vt:lpstr>Contact Us</vt:lpstr>
    </vt:vector>
  </TitlesOfParts>
  <Company>Martinez/Hardy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Hardy</dc:creator>
  <cp:lastModifiedBy>Kelley Aldrich</cp:lastModifiedBy>
  <cp:revision>1</cp:revision>
  <dcterms:created xsi:type="dcterms:W3CDTF">2016-06-07T17:36:56Z</dcterms:created>
  <dcterms:modified xsi:type="dcterms:W3CDTF">2024-02-03T01:58:29Z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0x0101004C8C2066FBFC4544BD8EBB1346041295</vt:lpwstr>
  </property>
</Properties>
</file>