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59" r:id="rId5"/>
    <p:sldId id="263" r:id="rId6"/>
    <p:sldId id="269" r:id="rId7"/>
    <p:sldId id="303" r:id="rId8"/>
    <p:sldId id="325" r:id="rId9"/>
    <p:sldId id="324" r:id="rId10"/>
    <p:sldId id="307" r:id="rId11"/>
    <p:sldId id="306" r:id="rId12"/>
    <p:sldId id="305" r:id="rId13"/>
    <p:sldId id="304" r:id="rId14"/>
    <p:sldId id="265" r:id="rId15"/>
    <p:sldId id="310" r:id="rId16"/>
    <p:sldId id="272" r:id="rId17"/>
    <p:sldId id="308" r:id="rId18"/>
    <p:sldId id="311" r:id="rId19"/>
    <p:sldId id="262" r:id="rId20"/>
    <p:sldId id="268" r:id="rId21"/>
    <p:sldId id="274" r:id="rId22"/>
    <p:sldId id="321" r:id="rId23"/>
    <p:sldId id="275" r:id="rId24"/>
    <p:sldId id="322" r:id="rId25"/>
    <p:sldId id="276" r:id="rId26"/>
    <p:sldId id="323" r:id="rId27"/>
    <p:sldId id="280" r:id="rId28"/>
    <p:sldId id="312" r:id="rId29"/>
    <p:sldId id="313" r:id="rId30"/>
    <p:sldId id="314" r:id="rId31"/>
    <p:sldId id="326" r:id="rId32"/>
    <p:sldId id="327" r:id="rId33"/>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B6472-474E-43B4-AC07-BB2F5979AC95}" v="1018" dt="2024-04-10T21:59:06.754"/>
    <p1510:client id="{18C148A0-2CCE-4814-8820-71621DBBE91F}" v="115" dt="2024-04-11T00:44:55.142"/>
    <p1510:client id="{1CFCACAF-9B31-4AC8-AB78-C6E07E27064E}" v="114" dt="2024-04-10T22:27:22.580"/>
    <p1510:client id="{2647FF9B-87FE-4B09-AF59-9CD3791C240B}" v="222" dt="2024-04-10T20:08:16.767"/>
    <p1510:client id="{79C8F1FF-013C-4186-BAE9-E2284D2B68A6}" v="21" dt="2024-04-11T18:12:29.767"/>
    <p1510:client id="{A030409E-BFC6-4BEE-AD96-5174DD340898}" v="102" dt="2024-04-11T00:29:30.827"/>
    <p1510:client id="{CB366682-E998-4649-A316-85F001920BE4}" v="102" dt="2024-04-10T23:01:04.521"/>
    <p1510:client id="{F7FD63B0-6E4D-4019-AE03-A4164C796B56}" v="240" dt="2024-04-10T19:47:39.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Dorn" userId="S::ldorn@ccalac.org::820039f0-d858-4351-8cf3-17135405f1dc" providerId="AD" clId="Web-{2647FF9B-87FE-4B09-AF59-9CD3791C240B}"/>
    <pc:docChg chg="addSld modSld sldOrd">
      <pc:chgData name="Lily Dorn" userId="S::ldorn@ccalac.org::820039f0-d858-4351-8cf3-17135405f1dc" providerId="AD" clId="Web-{2647FF9B-87FE-4B09-AF59-9CD3791C240B}" dt="2024-04-10T20:08:16.767" v="227"/>
      <pc:docMkLst>
        <pc:docMk/>
      </pc:docMkLst>
      <pc:sldChg chg="modSp">
        <pc:chgData name="Lily Dorn" userId="S::ldorn@ccalac.org::820039f0-d858-4351-8cf3-17135405f1dc" providerId="AD" clId="Web-{2647FF9B-87FE-4B09-AF59-9CD3791C240B}" dt="2024-04-10T20:06:06.185" v="214" actId="20577"/>
        <pc:sldMkLst>
          <pc:docMk/>
          <pc:sldMk cId="901030428" sldId="259"/>
        </pc:sldMkLst>
        <pc:spChg chg="mod">
          <ac:chgData name="Lily Dorn" userId="S::ldorn@ccalac.org::820039f0-d858-4351-8cf3-17135405f1dc" providerId="AD" clId="Web-{2647FF9B-87FE-4B09-AF59-9CD3791C240B}" dt="2024-04-10T20:03:02.727" v="130" actId="14100"/>
          <ac:spMkLst>
            <pc:docMk/>
            <pc:sldMk cId="901030428" sldId="259"/>
            <ac:spMk id="5" creationId="{51F295EA-73BD-417B-98AF-79A6B59DC80E}"/>
          </ac:spMkLst>
        </pc:spChg>
        <pc:spChg chg="mod">
          <ac:chgData name="Lily Dorn" userId="S::ldorn@ccalac.org::820039f0-d858-4351-8cf3-17135405f1dc" providerId="AD" clId="Web-{2647FF9B-87FE-4B09-AF59-9CD3791C240B}" dt="2024-04-10T20:06:06.185" v="214" actId="20577"/>
          <ac:spMkLst>
            <pc:docMk/>
            <pc:sldMk cId="901030428" sldId="259"/>
            <ac:spMk id="6" creationId="{122017BF-0EEA-49EE-9D55-8C382B71AE9C}"/>
          </ac:spMkLst>
        </pc:spChg>
        <pc:picChg chg="mod">
          <ac:chgData name="Lily Dorn" userId="S::ldorn@ccalac.org::820039f0-d858-4351-8cf3-17135405f1dc" providerId="AD" clId="Web-{2647FF9B-87FE-4B09-AF59-9CD3791C240B}" dt="2024-04-10T20:03:12.258" v="132" actId="14100"/>
          <ac:picMkLst>
            <pc:docMk/>
            <pc:sldMk cId="901030428" sldId="259"/>
            <ac:picMk id="2052" creationId="{B7A7EC28-DAF7-4C7A-A8DE-802DFB3915F3}"/>
          </ac:picMkLst>
        </pc:picChg>
      </pc:sldChg>
      <pc:sldChg chg="delSp modSp">
        <pc:chgData name="Lily Dorn" userId="S::ldorn@ccalac.org::820039f0-d858-4351-8cf3-17135405f1dc" providerId="AD" clId="Web-{2647FF9B-87FE-4B09-AF59-9CD3791C240B}" dt="2024-04-10T20:07:26.125" v="216"/>
        <pc:sldMkLst>
          <pc:docMk/>
          <pc:sldMk cId="721098332" sldId="313"/>
        </pc:sldMkLst>
        <pc:spChg chg="mod">
          <ac:chgData name="Lily Dorn" userId="S::ldorn@ccalac.org::820039f0-d858-4351-8cf3-17135405f1dc" providerId="AD" clId="Web-{2647FF9B-87FE-4B09-AF59-9CD3791C240B}" dt="2024-04-10T20:00:30.894" v="99" actId="20577"/>
          <ac:spMkLst>
            <pc:docMk/>
            <pc:sldMk cId="721098332" sldId="313"/>
            <ac:spMk id="2" creationId="{EC78E740-5033-DBDF-B927-F4B06220A07C}"/>
          </ac:spMkLst>
        </pc:spChg>
        <pc:spChg chg="mod">
          <ac:chgData name="Lily Dorn" userId="S::ldorn@ccalac.org::820039f0-d858-4351-8cf3-17135405f1dc" providerId="AD" clId="Web-{2647FF9B-87FE-4B09-AF59-9CD3791C240B}" dt="2024-04-10T19:58:40.547" v="60" actId="20577"/>
          <ac:spMkLst>
            <pc:docMk/>
            <pc:sldMk cId="721098332" sldId="313"/>
            <ac:spMk id="3" creationId="{10603EE0-5140-AEF5-0A10-9614E0A30756}"/>
          </ac:spMkLst>
        </pc:spChg>
        <pc:spChg chg="del mod">
          <ac:chgData name="Lily Dorn" userId="S::ldorn@ccalac.org::820039f0-d858-4351-8cf3-17135405f1dc" providerId="AD" clId="Web-{2647FF9B-87FE-4B09-AF59-9CD3791C240B}" dt="2024-04-10T20:07:26.125" v="216"/>
          <ac:spMkLst>
            <pc:docMk/>
            <pc:sldMk cId="721098332" sldId="313"/>
            <ac:spMk id="4" creationId="{D7BF2EE5-A020-022B-9281-570A65BA7D73}"/>
          </ac:spMkLst>
        </pc:spChg>
      </pc:sldChg>
      <pc:sldChg chg="modSp">
        <pc:chgData name="Lily Dorn" userId="S::ldorn@ccalac.org::820039f0-d858-4351-8cf3-17135405f1dc" providerId="AD" clId="Web-{2647FF9B-87FE-4B09-AF59-9CD3791C240B}" dt="2024-04-10T19:55:39.964" v="44" actId="1076"/>
        <pc:sldMkLst>
          <pc:docMk/>
          <pc:sldMk cId="528262471" sldId="314"/>
        </pc:sldMkLst>
        <pc:spChg chg="mod">
          <ac:chgData name="Lily Dorn" userId="S::ldorn@ccalac.org::820039f0-d858-4351-8cf3-17135405f1dc" providerId="AD" clId="Web-{2647FF9B-87FE-4B09-AF59-9CD3791C240B}" dt="2024-04-10T19:55:36.042" v="43" actId="14100"/>
          <ac:spMkLst>
            <pc:docMk/>
            <pc:sldMk cId="528262471" sldId="314"/>
            <ac:spMk id="3" creationId="{45F4E06E-55B3-4443-CF06-455E6037CFD4}"/>
          </ac:spMkLst>
        </pc:spChg>
        <pc:picChg chg="mod">
          <ac:chgData name="Lily Dorn" userId="S::ldorn@ccalac.org::820039f0-d858-4351-8cf3-17135405f1dc" providerId="AD" clId="Web-{2647FF9B-87FE-4B09-AF59-9CD3791C240B}" dt="2024-04-10T19:55:39.964" v="44" actId="1076"/>
          <ac:picMkLst>
            <pc:docMk/>
            <pc:sldMk cId="528262471" sldId="314"/>
            <ac:picMk id="4" creationId="{E7FD6D21-8A74-1F8E-BFC9-FD78E8874AEF}"/>
          </ac:picMkLst>
        </pc:picChg>
      </pc:sldChg>
      <pc:sldChg chg="modSp new ord">
        <pc:chgData name="Lily Dorn" userId="S::ldorn@ccalac.org::820039f0-d858-4351-8cf3-17135405f1dc" providerId="AD" clId="Web-{2647FF9B-87FE-4B09-AF59-9CD3791C240B}" dt="2024-04-10T20:00:14.488" v="84" actId="20577"/>
        <pc:sldMkLst>
          <pc:docMk/>
          <pc:sldMk cId="3972966709" sldId="315"/>
        </pc:sldMkLst>
        <pc:spChg chg="mod">
          <ac:chgData name="Lily Dorn" userId="S::ldorn@ccalac.org::820039f0-d858-4351-8cf3-17135405f1dc" providerId="AD" clId="Web-{2647FF9B-87FE-4B09-AF59-9CD3791C240B}" dt="2024-04-10T20:00:14.488" v="84" actId="20577"/>
          <ac:spMkLst>
            <pc:docMk/>
            <pc:sldMk cId="3972966709" sldId="315"/>
            <ac:spMk id="2" creationId="{EB9E650A-7AB9-33F5-D0EC-920CCD344161}"/>
          </ac:spMkLst>
        </pc:spChg>
      </pc:sldChg>
      <pc:sldChg chg="modSp add replId">
        <pc:chgData name="Lily Dorn" userId="S::ldorn@ccalac.org::820039f0-d858-4351-8cf3-17135405f1dc" providerId="AD" clId="Web-{2647FF9B-87FE-4B09-AF59-9CD3791C240B}" dt="2024-04-10T20:00:06.519" v="78" actId="20577"/>
        <pc:sldMkLst>
          <pc:docMk/>
          <pc:sldMk cId="1797967986" sldId="316"/>
        </pc:sldMkLst>
        <pc:spChg chg="mod">
          <ac:chgData name="Lily Dorn" userId="S::ldorn@ccalac.org::820039f0-d858-4351-8cf3-17135405f1dc" providerId="AD" clId="Web-{2647FF9B-87FE-4B09-AF59-9CD3791C240B}" dt="2024-04-10T20:00:06.519" v="78" actId="20577"/>
          <ac:spMkLst>
            <pc:docMk/>
            <pc:sldMk cId="1797967986" sldId="316"/>
            <ac:spMk id="2" creationId="{EB9E650A-7AB9-33F5-D0EC-920CCD344161}"/>
          </ac:spMkLst>
        </pc:spChg>
      </pc:sldChg>
      <pc:sldChg chg="modSp new ord">
        <pc:chgData name="Lily Dorn" userId="S::ldorn@ccalac.org::820039f0-d858-4351-8cf3-17135405f1dc" providerId="AD" clId="Web-{2647FF9B-87FE-4B09-AF59-9CD3791C240B}" dt="2024-04-10T20:01:02.505" v="109" actId="20577"/>
        <pc:sldMkLst>
          <pc:docMk/>
          <pc:sldMk cId="2317192948" sldId="317"/>
        </pc:sldMkLst>
        <pc:spChg chg="mod">
          <ac:chgData name="Lily Dorn" userId="S::ldorn@ccalac.org::820039f0-d858-4351-8cf3-17135405f1dc" providerId="AD" clId="Web-{2647FF9B-87FE-4B09-AF59-9CD3791C240B}" dt="2024-04-10T20:01:02.505" v="109" actId="20577"/>
          <ac:spMkLst>
            <pc:docMk/>
            <pc:sldMk cId="2317192948" sldId="317"/>
            <ac:spMk id="2" creationId="{408E7D5F-DAEA-C8E2-AB2F-9F36B24EA668}"/>
          </ac:spMkLst>
        </pc:spChg>
      </pc:sldChg>
      <pc:sldChg chg="modSp new ord">
        <pc:chgData name="Lily Dorn" userId="S::ldorn@ccalac.org::820039f0-d858-4351-8cf3-17135405f1dc" providerId="AD" clId="Web-{2647FF9B-87FE-4B09-AF59-9CD3791C240B}" dt="2024-04-10T20:08:16.767" v="227"/>
        <pc:sldMkLst>
          <pc:docMk/>
          <pc:sldMk cId="2746628799" sldId="318"/>
        </pc:sldMkLst>
        <pc:spChg chg="mod">
          <ac:chgData name="Lily Dorn" userId="S::ldorn@ccalac.org::820039f0-d858-4351-8cf3-17135405f1dc" providerId="AD" clId="Web-{2647FF9B-87FE-4B09-AF59-9CD3791C240B}" dt="2024-04-10T20:07:53.813" v="223" actId="20577"/>
          <ac:spMkLst>
            <pc:docMk/>
            <pc:sldMk cId="2746628799" sldId="318"/>
            <ac:spMk id="2" creationId="{53094313-8A79-BD01-F61E-08BDD0E151F7}"/>
          </ac:spMkLst>
        </pc:spChg>
      </pc:sldChg>
      <pc:sldChg chg="add replId">
        <pc:chgData name="Lily Dorn" userId="S::ldorn@ccalac.org::820039f0-d858-4351-8cf3-17135405f1dc" providerId="AD" clId="Web-{2647FF9B-87FE-4B09-AF59-9CD3791C240B}" dt="2024-04-10T20:08:04.595" v="224"/>
        <pc:sldMkLst>
          <pc:docMk/>
          <pc:sldMk cId="2733917199" sldId="319"/>
        </pc:sldMkLst>
      </pc:sldChg>
      <pc:sldChg chg="add ord replId">
        <pc:chgData name="Lily Dorn" userId="S::ldorn@ccalac.org::820039f0-d858-4351-8cf3-17135405f1dc" providerId="AD" clId="Web-{2647FF9B-87FE-4B09-AF59-9CD3791C240B}" dt="2024-04-10T20:08:11.798" v="226"/>
        <pc:sldMkLst>
          <pc:docMk/>
          <pc:sldMk cId="2900452157" sldId="320"/>
        </pc:sldMkLst>
      </pc:sldChg>
    </pc:docChg>
  </pc:docChgLst>
  <pc:docChgLst>
    <pc:chgData name="Joanne Preece" userId="S::jpreece@ccalac.org::bd84c890-b8ce-41fa-8762-3b31c801f56b" providerId="AD" clId="Web-{18C148A0-2CCE-4814-8820-71621DBBE91F}"/>
    <pc:docChg chg="addSld delSld modSld">
      <pc:chgData name="Joanne Preece" userId="S::jpreece@ccalac.org::bd84c890-b8ce-41fa-8762-3b31c801f56b" providerId="AD" clId="Web-{18C148A0-2CCE-4814-8820-71621DBBE91F}" dt="2024-04-11T00:44:50.517" v="113" actId="20577"/>
      <pc:docMkLst>
        <pc:docMk/>
      </pc:docMkLst>
      <pc:sldChg chg="modSp">
        <pc:chgData name="Joanne Preece" userId="S::jpreece@ccalac.org::bd84c890-b8ce-41fa-8762-3b31c801f56b" providerId="AD" clId="Web-{18C148A0-2CCE-4814-8820-71621DBBE91F}" dt="2024-04-11T00:43:27.749" v="32" actId="20577"/>
        <pc:sldMkLst>
          <pc:docMk/>
          <pc:sldMk cId="1219585229" sldId="280"/>
        </pc:sldMkLst>
        <pc:spChg chg="mod">
          <ac:chgData name="Joanne Preece" userId="S::jpreece@ccalac.org::bd84c890-b8ce-41fa-8762-3b31c801f56b" providerId="AD" clId="Web-{18C148A0-2CCE-4814-8820-71621DBBE91F}" dt="2024-04-11T00:43:27.749" v="32" actId="20577"/>
          <ac:spMkLst>
            <pc:docMk/>
            <pc:sldMk cId="1219585229" sldId="280"/>
            <ac:spMk id="3" creationId="{8EAC51F4-288A-4A9C-894F-EDF0B0F34FEE}"/>
          </ac:spMkLst>
        </pc:spChg>
      </pc:sldChg>
      <pc:sldChg chg="del">
        <pc:chgData name="Joanne Preece" userId="S::jpreece@ccalac.org::bd84c890-b8ce-41fa-8762-3b31c801f56b" providerId="AD" clId="Web-{18C148A0-2CCE-4814-8820-71621DBBE91F}" dt="2024-04-11T00:43:36.358" v="33"/>
        <pc:sldMkLst>
          <pc:docMk/>
          <pc:sldMk cId="2900452157" sldId="320"/>
        </pc:sldMkLst>
      </pc:sldChg>
      <pc:sldChg chg="modSp">
        <pc:chgData name="Joanne Preece" userId="S::jpreece@ccalac.org::bd84c890-b8ce-41fa-8762-3b31c801f56b" providerId="AD" clId="Web-{18C148A0-2CCE-4814-8820-71621DBBE91F}" dt="2024-04-11T00:42:03.465" v="16" actId="20577"/>
        <pc:sldMkLst>
          <pc:docMk/>
          <pc:sldMk cId="3482030331" sldId="321"/>
        </pc:sldMkLst>
        <pc:spChg chg="mod">
          <ac:chgData name="Joanne Preece" userId="S::jpreece@ccalac.org::bd84c890-b8ce-41fa-8762-3b31c801f56b" providerId="AD" clId="Web-{18C148A0-2CCE-4814-8820-71621DBBE91F}" dt="2024-04-11T00:42:03.465" v="16" actId="20577"/>
          <ac:spMkLst>
            <pc:docMk/>
            <pc:sldMk cId="3482030331" sldId="321"/>
            <ac:spMk id="3" creationId="{83F774F1-44FA-DBE2-7725-D6FC58EC8040}"/>
          </ac:spMkLst>
        </pc:spChg>
      </pc:sldChg>
      <pc:sldChg chg="modSp">
        <pc:chgData name="Joanne Preece" userId="S::jpreece@ccalac.org::bd84c890-b8ce-41fa-8762-3b31c801f56b" providerId="AD" clId="Web-{18C148A0-2CCE-4814-8820-71621DBBE91F}" dt="2024-04-11T00:41:57.215" v="15" actId="20577"/>
        <pc:sldMkLst>
          <pc:docMk/>
          <pc:sldMk cId="4098516952" sldId="322"/>
        </pc:sldMkLst>
        <pc:spChg chg="mod">
          <ac:chgData name="Joanne Preece" userId="S::jpreece@ccalac.org::bd84c890-b8ce-41fa-8762-3b31c801f56b" providerId="AD" clId="Web-{18C148A0-2CCE-4814-8820-71621DBBE91F}" dt="2024-04-11T00:41:57.215" v="15" actId="20577"/>
          <ac:spMkLst>
            <pc:docMk/>
            <pc:sldMk cId="4098516952" sldId="322"/>
            <ac:spMk id="5" creationId="{E519CF04-AA73-8415-97E0-BD1CC4CBD446}"/>
          </ac:spMkLst>
        </pc:spChg>
      </pc:sldChg>
      <pc:sldChg chg="modSp">
        <pc:chgData name="Joanne Preece" userId="S::jpreece@ccalac.org::bd84c890-b8ce-41fa-8762-3b31c801f56b" providerId="AD" clId="Web-{18C148A0-2CCE-4814-8820-71621DBBE91F}" dt="2024-04-11T00:42:39.232" v="28" actId="20577"/>
        <pc:sldMkLst>
          <pc:docMk/>
          <pc:sldMk cId="756116258" sldId="323"/>
        </pc:sldMkLst>
        <pc:spChg chg="mod">
          <ac:chgData name="Joanne Preece" userId="S::jpreece@ccalac.org::bd84c890-b8ce-41fa-8762-3b31c801f56b" providerId="AD" clId="Web-{18C148A0-2CCE-4814-8820-71621DBBE91F}" dt="2024-04-11T00:42:39.232" v="28" actId="20577"/>
          <ac:spMkLst>
            <pc:docMk/>
            <pc:sldMk cId="756116258" sldId="323"/>
            <ac:spMk id="3" creationId="{50205328-CD71-42F7-99EB-F0A72D3F213B}"/>
          </ac:spMkLst>
        </pc:spChg>
      </pc:sldChg>
      <pc:sldChg chg="delSp modSp new">
        <pc:chgData name="Joanne Preece" userId="S::jpreece@ccalac.org::bd84c890-b8ce-41fa-8762-3b31c801f56b" providerId="AD" clId="Web-{18C148A0-2CCE-4814-8820-71621DBBE91F}" dt="2024-04-11T00:44:50.517" v="113" actId="20577"/>
        <pc:sldMkLst>
          <pc:docMk/>
          <pc:sldMk cId="2857596853" sldId="327"/>
        </pc:sldMkLst>
        <pc:spChg chg="del">
          <ac:chgData name="Joanne Preece" userId="S::jpreece@ccalac.org::bd84c890-b8ce-41fa-8762-3b31c801f56b" providerId="AD" clId="Web-{18C148A0-2CCE-4814-8820-71621DBBE91F}" dt="2024-04-11T00:44:47.767" v="112"/>
          <ac:spMkLst>
            <pc:docMk/>
            <pc:sldMk cId="2857596853" sldId="327"/>
            <ac:spMk id="2" creationId="{0618007A-999E-17EA-43AC-68AEC6C1A7DE}"/>
          </ac:spMkLst>
        </pc:spChg>
        <pc:spChg chg="mod">
          <ac:chgData name="Joanne Preece" userId="S::jpreece@ccalac.org::bd84c890-b8ce-41fa-8762-3b31c801f56b" providerId="AD" clId="Web-{18C148A0-2CCE-4814-8820-71621DBBE91F}" dt="2024-04-11T00:44:50.517" v="113" actId="20577"/>
          <ac:spMkLst>
            <pc:docMk/>
            <pc:sldMk cId="2857596853" sldId="327"/>
            <ac:spMk id="3" creationId="{22019CBC-9C71-6B47-64B6-1A5976D2789A}"/>
          </ac:spMkLst>
        </pc:spChg>
      </pc:sldChg>
    </pc:docChg>
  </pc:docChgLst>
  <pc:docChgLst>
    <pc:chgData name="Lily Dorn" userId="S::ldorn@ccalac.org::820039f0-d858-4351-8cf3-17135405f1dc" providerId="AD" clId="Web-{79C8F1FF-013C-4186-BAE9-E2284D2B68A6}"/>
    <pc:docChg chg="modSld">
      <pc:chgData name="Lily Dorn" userId="S::ldorn@ccalac.org::820039f0-d858-4351-8cf3-17135405f1dc" providerId="AD" clId="Web-{79C8F1FF-013C-4186-BAE9-E2284D2B68A6}" dt="2024-04-11T18:12:29.767" v="20" actId="20577"/>
      <pc:docMkLst>
        <pc:docMk/>
      </pc:docMkLst>
      <pc:sldChg chg="modSp">
        <pc:chgData name="Lily Dorn" userId="S::ldorn@ccalac.org::820039f0-d858-4351-8cf3-17135405f1dc" providerId="AD" clId="Web-{79C8F1FF-013C-4186-BAE9-E2284D2B68A6}" dt="2024-04-11T18:12:29.767" v="20" actId="20577"/>
        <pc:sldMkLst>
          <pc:docMk/>
          <pc:sldMk cId="1245430641" sldId="303"/>
        </pc:sldMkLst>
        <pc:spChg chg="mod">
          <ac:chgData name="Lily Dorn" userId="S::ldorn@ccalac.org::820039f0-d858-4351-8cf3-17135405f1dc" providerId="AD" clId="Web-{79C8F1FF-013C-4186-BAE9-E2284D2B68A6}" dt="2024-04-11T18:12:29.767" v="20" actId="20577"/>
          <ac:spMkLst>
            <pc:docMk/>
            <pc:sldMk cId="1245430641" sldId="303"/>
            <ac:spMk id="3" creationId="{712FC4D3-58D0-4EFB-827F-60A3C7A70866}"/>
          </ac:spMkLst>
        </pc:spChg>
      </pc:sldChg>
    </pc:docChg>
  </pc:docChgLst>
  <pc:docChgLst>
    <pc:chgData name="Taryn Burks" userId="S::tburks@ccalac.org::32160a66-d56f-4534-96d5-b6bc40bf466f" providerId="AD" clId="Web-{1CFCACAF-9B31-4AC8-AB78-C6E07E27064E}"/>
    <pc:docChg chg="addSld modSld sldOrd">
      <pc:chgData name="Taryn Burks" userId="S::tburks@ccalac.org::32160a66-d56f-4534-96d5-b6bc40bf466f" providerId="AD" clId="Web-{1CFCACAF-9B31-4AC8-AB78-C6E07E27064E}" dt="2024-04-10T22:27:22.580" v="110" actId="20577"/>
      <pc:docMkLst>
        <pc:docMk/>
      </pc:docMkLst>
      <pc:sldChg chg="modSp">
        <pc:chgData name="Taryn Burks" userId="S::tburks@ccalac.org::32160a66-d56f-4534-96d5-b6bc40bf466f" providerId="AD" clId="Web-{1CFCACAF-9B31-4AC8-AB78-C6E07E27064E}" dt="2024-04-10T22:00:38.429" v="7" actId="20577"/>
        <pc:sldMkLst>
          <pc:docMk/>
          <pc:sldMk cId="721098332" sldId="313"/>
        </pc:sldMkLst>
        <pc:spChg chg="mod">
          <ac:chgData name="Taryn Burks" userId="S::tburks@ccalac.org::32160a66-d56f-4534-96d5-b6bc40bf466f" providerId="AD" clId="Web-{1CFCACAF-9B31-4AC8-AB78-C6E07E27064E}" dt="2024-04-10T22:00:38.429" v="7" actId="20577"/>
          <ac:spMkLst>
            <pc:docMk/>
            <pc:sldMk cId="721098332" sldId="313"/>
            <ac:spMk id="3" creationId="{10603EE0-5140-AEF5-0A10-9614E0A30756}"/>
          </ac:spMkLst>
        </pc:spChg>
      </pc:sldChg>
      <pc:sldChg chg="modSp ord">
        <pc:chgData name="Taryn Burks" userId="S::tburks@ccalac.org::32160a66-d56f-4534-96d5-b6bc40bf466f" providerId="AD" clId="Web-{1CFCACAF-9B31-4AC8-AB78-C6E07E27064E}" dt="2024-04-10T22:15:05.999" v="17"/>
        <pc:sldMkLst>
          <pc:docMk/>
          <pc:sldMk cId="528262471" sldId="314"/>
        </pc:sldMkLst>
        <pc:spChg chg="mod">
          <ac:chgData name="Taryn Burks" userId="S::tburks@ccalac.org::32160a66-d56f-4534-96d5-b6bc40bf466f" providerId="AD" clId="Web-{1CFCACAF-9B31-4AC8-AB78-C6E07E27064E}" dt="2024-04-10T22:03:09.043" v="15" actId="20577"/>
          <ac:spMkLst>
            <pc:docMk/>
            <pc:sldMk cId="528262471" sldId="314"/>
            <ac:spMk id="3" creationId="{45F4E06E-55B3-4443-CF06-455E6037CFD4}"/>
          </ac:spMkLst>
        </pc:spChg>
      </pc:sldChg>
      <pc:sldChg chg="addSp modSp add replId">
        <pc:chgData name="Taryn Burks" userId="S::tburks@ccalac.org::32160a66-d56f-4534-96d5-b6bc40bf466f" providerId="AD" clId="Web-{1CFCACAF-9B31-4AC8-AB78-C6E07E27064E}" dt="2024-04-10T22:27:22.580" v="110" actId="20577"/>
        <pc:sldMkLst>
          <pc:docMk/>
          <pc:sldMk cId="3929094329" sldId="326"/>
        </pc:sldMkLst>
        <pc:spChg chg="mod">
          <ac:chgData name="Taryn Burks" userId="S::tburks@ccalac.org::32160a66-d56f-4534-96d5-b6bc40bf466f" providerId="AD" clId="Web-{1CFCACAF-9B31-4AC8-AB78-C6E07E27064E}" dt="2024-04-10T22:16:48.970" v="25" actId="20577"/>
          <ac:spMkLst>
            <pc:docMk/>
            <pc:sldMk cId="3929094329" sldId="326"/>
            <ac:spMk id="2" creationId="{EC78E740-5033-DBDF-B927-F4B06220A07C}"/>
          </ac:spMkLst>
        </pc:spChg>
        <pc:spChg chg="mod">
          <ac:chgData name="Taryn Burks" userId="S::tburks@ccalac.org::32160a66-d56f-4534-96d5-b6bc40bf466f" providerId="AD" clId="Web-{1CFCACAF-9B31-4AC8-AB78-C6E07E27064E}" dt="2024-04-10T22:27:22.580" v="110" actId="20577"/>
          <ac:spMkLst>
            <pc:docMk/>
            <pc:sldMk cId="3929094329" sldId="326"/>
            <ac:spMk id="3" creationId="{10603EE0-5140-AEF5-0A10-9614E0A30756}"/>
          </ac:spMkLst>
        </pc:spChg>
        <pc:spChg chg="add mod">
          <ac:chgData name="Taryn Burks" userId="S::tburks@ccalac.org::32160a66-d56f-4534-96d5-b6bc40bf466f" providerId="AD" clId="Web-{1CFCACAF-9B31-4AC8-AB78-C6E07E27064E}" dt="2024-04-10T22:27:13.018" v="108" actId="20577"/>
          <ac:spMkLst>
            <pc:docMk/>
            <pc:sldMk cId="3929094329" sldId="326"/>
            <ac:spMk id="6" creationId="{A670D445-1AD1-CFF2-F307-93DFF7B3D40E}"/>
          </ac:spMkLst>
        </pc:spChg>
      </pc:sldChg>
    </pc:docChg>
  </pc:docChgLst>
  <pc:docChgLst>
    <pc:chgData name="Taryn Burks" userId="S::tburks@ccalac.org::32160a66-d56f-4534-96d5-b6bc40bf466f" providerId="AD" clId="Web-{A030409E-BFC6-4BEE-AD96-5174DD340898}"/>
    <pc:docChg chg="modSld">
      <pc:chgData name="Taryn Burks" userId="S::tburks@ccalac.org::32160a66-d56f-4534-96d5-b6bc40bf466f" providerId="AD" clId="Web-{A030409E-BFC6-4BEE-AD96-5174DD340898}" dt="2024-04-11T00:29:29.202" v="98" actId="20577"/>
      <pc:docMkLst>
        <pc:docMk/>
      </pc:docMkLst>
      <pc:sldChg chg="modSp">
        <pc:chgData name="Taryn Burks" userId="S::tburks@ccalac.org::32160a66-d56f-4534-96d5-b6bc40bf466f" providerId="AD" clId="Web-{A030409E-BFC6-4BEE-AD96-5174DD340898}" dt="2024-04-11T00:29:29.202" v="98" actId="20577"/>
        <pc:sldMkLst>
          <pc:docMk/>
          <pc:sldMk cId="721098332" sldId="313"/>
        </pc:sldMkLst>
        <pc:spChg chg="mod">
          <ac:chgData name="Taryn Burks" userId="S::tburks@ccalac.org::32160a66-d56f-4534-96d5-b6bc40bf466f" providerId="AD" clId="Web-{A030409E-BFC6-4BEE-AD96-5174DD340898}" dt="2024-04-11T00:29:29.202" v="98" actId="20577"/>
          <ac:spMkLst>
            <pc:docMk/>
            <pc:sldMk cId="721098332" sldId="313"/>
            <ac:spMk id="3" creationId="{10603EE0-5140-AEF5-0A10-9614E0A30756}"/>
          </ac:spMkLst>
        </pc:spChg>
      </pc:sldChg>
      <pc:sldChg chg="modSp">
        <pc:chgData name="Taryn Burks" userId="S::tburks@ccalac.org::32160a66-d56f-4534-96d5-b6bc40bf466f" providerId="AD" clId="Web-{A030409E-BFC6-4BEE-AD96-5174DD340898}" dt="2024-04-10T23:30:55.675" v="22" actId="20577"/>
        <pc:sldMkLst>
          <pc:docMk/>
          <pc:sldMk cId="528262471" sldId="314"/>
        </pc:sldMkLst>
        <pc:spChg chg="mod">
          <ac:chgData name="Taryn Burks" userId="S::tburks@ccalac.org::32160a66-d56f-4534-96d5-b6bc40bf466f" providerId="AD" clId="Web-{A030409E-BFC6-4BEE-AD96-5174DD340898}" dt="2024-04-10T23:30:55.675" v="22" actId="20577"/>
          <ac:spMkLst>
            <pc:docMk/>
            <pc:sldMk cId="528262471" sldId="314"/>
            <ac:spMk id="3" creationId="{45F4E06E-55B3-4443-CF06-455E6037CFD4}"/>
          </ac:spMkLst>
        </pc:spChg>
      </pc:sldChg>
      <pc:sldChg chg="addSp delSp modSp">
        <pc:chgData name="Taryn Burks" userId="S::tburks@ccalac.org::32160a66-d56f-4534-96d5-b6bc40bf466f" providerId="AD" clId="Web-{A030409E-BFC6-4BEE-AD96-5174DD340898}" dt="2024-04-11T00:26:40.525" v="78" actId="20577"/>
        <pc:sldMkLst>
          <pc:docMk/>
          <pc:sldMk cId="3929094329" sldId="326"/>
        </pc:sldMkLst>
        <pc:spChg chg="mod">
          <ac:chgData name="Taryn Burks" userId="S::tburks@ccalac.org::32160a66-d56f-4534-96d5-b6bc40bf466f" providerId="AD" clId="Web-{A030409E-BFC6-4BEE-AD96-5174DD340898}" dt="2024-04-11T00:25:12.664" v="73" actId="20577"/>
          <ac:spMkLst>
            <pc:docMk/>
            <pc:sldMk cId="3929094329" sldId="326"/>
            <ac:spMk id="3" creationId="{10603EE0-5140-AEF5-0A10-9614E0A30756}"/>
          </ac:spMkLst>
        </pc:spChg>
        <pc:spChg chg="del">
          <ac:chgData name="Taryn Burks" userId="S::tburks@ccalac.org::32160a66-d56f-4534-96d5-b6bc40bf466f" providerId="AD" clId="Web-{A030409E-BFC6-4BEE-AD96-5174DD340898}" dt="2024-04-11T00:19:07.061" v="23"/>
          <ac:spMkLst>
            <pc:docMk/>
            <pc:sldMk cId="3929094329" sldId="326"/>
            <ac:spMk id="6" creationId="{A670D445-1AD1-CFF2-F307-93DFF7B3D40E}"/>
          </ac:spMkLst>
        </pc:spChg>
        <pc:spChg chg="add mod">
          <ac:chgData name="Taryn Burks" userId="S::tburks@ccalac.org::32160a66-d56f-4534-96d5-b6bc40bf466f" providerId="AD" clId="Web-{A030409E-BFC6-4BEE-AD96-5174DD340898}" dt="2024-04-11T00:26:40.525" v="78" actId="20577"/>
          <ac:spMkLst>
            <pc:docMk/>
            <pc:sldMk cId="3929094329" sldId="326"/>
            <ac:spMk id="7" creationId="{37CA1DEC-32F1-0045-4F10-DCB62555FD98}"/>
          </ac:spMkLst>
        </pc:spChg>
        <pc:spChg chg="add mod">
          <ac:chgData name="Taryn Burks" userId="S::tburks@ccalac.org::32160a66-d56f-4534-96d5-b6bc40bf466f" providerId="AD" clId="Web-{A030409E-BFC6-4BEE-AD96-5174DD340898}" dt="2024-04-11T00:26:23.509" v="77" actId="1076"/>
          <ac:spMkLst>
            <pc:docMk/>
            <pc:sldMk cId="3929094329" sldId="326"/>
            <ac:spMk id="8" creationId="{F5A4EE18-C275-0E59-8820-81D8D87F8C36}"/>
          </ac:spMkLst>
        </pc:spChg>
      </pc:sldChg>
    </pc:docChg>
  </pc:docChgLst>
  <pc:docChgLst>
    <pc:chgData name="Lily Dorn" userId="S::ldorn@ccalac.org::820039f0-d858-4351-8cf3-17135405f1dc" providerId="AD" clId="Web-{F7FD63B0-6E4D-4019-AE03-A4164C796B56}"/>
    <pc:docChg chg="addSld modSld sldOrd">
      <pc:chgData name="Lily Dorn" userId="S::ldorn@ccalac.org::820039f0-d858-4351-8cf3-17135405f1dc" providerId="AD" clId="Web-{F7FD63B0-6E4D-4019-AE03-A4164C796B56}" dt="2024-04-10T19:47:39.316" v="233" actId="1076"/>
      <pc:docMkLst>
        <pc:docMk/>
      </pc:docMkLst>
      <pc:sldChg chg="modSp add ord replId">
        <pc:chgData name="Lily Dorn" userId="S::ldorn@ccalac.org::820039f0-d858-4351-8cf3-17135405f1dc" providerId="AD" clId="Web-{F7FD63B0-6E4D-4019-AE03-A4164C796B56}" dt="2024-04-10T19:42:30.384" v="105" actId="20577"/>
        <pc:sldMkLst>
          <pc:docMk/>
          <pc:sldMk cId="1985301845" sldId="312"/>
        </pc:sldMkLst>
        <pc:spChg chg="mod">
          <ac:chgData name="Lily Dorn" userId="S::ldorn@ccalac.org::820039f0-d858-4351-8cf3-17135405f1dc" providerId="AD" clId="Web-{F7FD63B0-6E4D-4019-AE03-A4164C796B56}" dt="2024-04-10T19:42:30.384" v="105" actId="20577"/>
          <ac:spMkLst>
            <pc:docMk/>
            <pc:sldMk cId="1985301845" sldId="312"/>
            <ac:spMk id="8" creationId="{F696756A-F543-47B8-8C91-B69F23FAB5C0}"/>
          </ac:spMkLst>
        </pc:spChg>
      </pc:sldChg>
      <pc:sldChg chg="modSp new">
        <pc:chgData name="Lily Dorn" userId="S::ldorn@ccalac.org::820039f0-d858-4351-8cf3-17135405f1dc" providerId="AD" clId="Web-{F7FD63B0-6E4D-4019-AE03-A4164C796B56}" dt="2024-04-10T19:40:14.380" v="99" actId="20577"/>
        <pc:sldMkLst>
          <pc:docMk/>
          <pc:sldMk cId="721098332" sldId="313"/>
        </pc:sldMkLst>
        <pc:spChg chg="mod">
          <ac:chgData name="Lily Dorn" userId="S::ldorn@ccalac.org::820039f0-d858-4351-8cf3-17135405f1dc" providerId="AD" clId="Web-{F7FD63B0-6E4D-4019-AE03-A4164C796B56}" dt="2024-04-10T19:40:02.614" v="84" actId="20577"/>
          <ac:spMkLst>
            <pc:docMk/>
            <pc:sldMk cId="721098332" sldId="313"/>
            <ac:spMk id="2" creationId="{EC78E740-5033-DBDF-B927-F4B06220A07C}"/>
          </ac:spMkLst>
        </pc:spChg>
        <pc:spChg chg="mod">
          <ac:chgData name="Lily Dorn" userId="S::ldorn@ccalac.org::820039f0-d858-4351-8cf3-17135405f1dc" providerId="AD" clId="Web-{F7FD63B0-6E4D-4019-AE03-A4164C796B56}" dt="2024-04-10T19:40:14.380" v="99" actId="20577"/>
          <ac:spMkLst>
            <pc:docMk/>
            <pc:sldMk cId="721098332" sldId="313"/>
            <ac:spMk id="3" creationId="{10603EE0-5140-AEF5-0A10-9614E0A30756}"/>
          </ac:spMkLst>
        </pc:spChg>
      </pc:sldChg>
      <pc:sldChg chg="addSp modSp new">
        <pc:chgData name="Lily Dorn" userId="S::ldorn@ccalac.org::820039f0-d858-4351-8cf3-17135405f1dc" providerId="AD" clId="Web-{F7FD63B0-6E4D-4019-AE03-A4164C796B56}" dt="2024-04-10T19:47:39.316" v="233" actId="1076"/>
        <pc:sldMkLst>
          <pc:docMk/>
          <pc:sldMk cId="528262471" sldId="314"/>
        </pc:sldMkLst>
        <pc:spChg chg="mod">
          <ac:chgData name="Lily Dorn" userId="S::ldorn@ccalac.org::820039f0-d858-4351-8cf3-17135405f1dc" providerId="AD" clId="Web-{F7FD63B0-6E4D-4019-AE03-A4164C796B56}" dt="2024-04-10T19:43:22.480" v="118" actId="20577"/>
          <ac:spMkLst>
            <pc:docMk/>
            <pc:sldMk cId="528262471" sldId="314"/>
            <ac:spMk id="2" creationId="{4EF6B349-76A0-08FD-5B57-BFDC564053F7}"/>
          </ac:spMkLst>
        </pc:spChg>
        <pc:spChg chg="mod">
          <ac:chgData name="Lily Dorn" userId="S::ldorn@ccalac.org::820039f0-d858-4351-8cf3-17135405f1dc" providerId="AD" clId="Web-{F7FD63B0-6E4D-4019-AE03-A4164C796B56}" dt="2024-04-10T19:47:08.065" v="226" actId="20577"/>
          <ac:spMkLst>
            <pc:docMk/>
            <pc:sldMk cId="528262471" sldId="314"/>
            <ac:spMk id="3" creationId="{45F4E06E-55B3-4443-CF06-455E6037CFD4}"/>
          </ac:spMkLst>
        </pc:spChg>
        <pc:picChg chg="add mod">
          <ac:chgData name="Lily Dorn" userId="S::ldorn@ccalac.org::820039f0-d858-4351-8cf3-17135405f1dc" providerId="AD" clId="Web-{F7FD63B0-6E4D-4019-AE03-A4164C796B56}" dt="2024-04-10T19:47:39.316" v="233" actId="1076"/>
          <ac:picMkLst>
            <pc:docMk/>
            <pc:sldMk cId="528262471" sldId="314"/>
            <ac:picMk id="4" creationId="{E7FD6D21-8A74-1F8E-BFC9-FD78E8874AEF}"/>
          </ac:picMkLst>
        </pc:picChg>
      </pc:sldChg>
    </pc:docChg>
  </pc:docChgLst>
  <pc:docChgLst>
    <pc:chgData name="Joanne Preece" userId="S::jpreece@ccalac.org::bd84c890-b8ce-41fa-8762-3b31c801f56b" providerId="AD" clId="Web-{0FAB6472-474E-43B4-AC07-BB2F5979AC95}"/>
    <pc:docChg chg="addSld delSld modSld sldOrd">
      <pc:chgData name="Joanne Preece" userId="S::jpreece@ccalac.org::bd84c890-b8ce-41fa-8762-3b31c801f56b" providerId="AD" clId="Web-{0FAB6472-474E-43B4-AC07-BB2F5979AC95}" dt="2024-04-10T21:59:06.754" v="1035" actId="20577"/>
      <pc:docMkLst>
        <pc:docMk/>
      </pc:docMkLst>
      <pc:sldChg chg="modSp add">
        <pc:chgData name="Joanne Preece" userId="S::jpreece@ccalac.org::bd84c890-b8ce-41fa-8762-3b31c801f56b" providerId="AD" clId="Web-{0FAB6472-474E-43B4-AC07-BB2F5979AC95}" dt="2024-04-10T21:05:35.911" v="602" actId="14100"/>
        <pc:sldMkLst>
          <pc:docMk/>
          <pc:sldMk cId="1014282405" sldId="262"/>
        </pc:sldMkLst>
        <pc:spChg chg="mod">
          <ac:chgData name="Joanne Preece" userId="S::jpreece@ccalac.org::bd84c890-b8ce-41fa-8762-3b31c801f56b" providerId="AD" clId="Web-{0FAB6472-474E-43B4-AC07-BB2F5979AC95}" dt="2024-04-10T21:05:35.911" v="602" actId="14100"/>
          <ac:spMkLst>
            <pc:docMk/>
            <pc:sldMk cId="1014282405" sldId="262"/>
            <ac:spMk id="2" creationId="{949C4547-0FD8-43BC-A2B7-B3DFC2DA6FBB}"/>
          </ac:spMkLst>
        </pc:spChg>
      </pc:sldChg>
      <pc:sldChg chg="modSp">
        <pc:chgData name="Joanne Preece" userId="S::jpreece@ccalac.org::bd84c890-b8ce-41fa-8762-3b31c801f56b" providerId="AD" clId="Web-{0FAB6472-474E-43B4-AC07-BB2F5979AC95}" dt="2024-04-10T20:40:06.065" v="0" actId="14100"/>
        <pc:sldMkLst>
          <pc:docMk/>
          <pc:sldMk cId="2263746954" sldId="263"/>
        </pc:sldMkLst>
        <pc:picChg chg="mod">
          <ac:chgData name="Joanne Preece" userId="S::jpreece@ccalac.org::bd84c890-b8ce-41fa-8762-3b31c801f56b" providerId="AD" clId="Web-{0FAB6472-474E-43B4-AC07-BB2F5979AC95}" dt="2024-04-10T20:40:06.065" v="0" actId="14100"/>
          <ac:picMkLst>
            <pc:docMk/>
            <pc:sldMk cId="2263746954" sldId="263"/>
            <ac:picMk id="6" creationId="{480285FB-56E2-4E2C-BC3C-906485A51CED}"/>
          </ac:picMkLst>
        </pc:picChg>
      </pc:sldChg>
      <pc:sldChg chg="modSp">
        <pc:chgData name="Joanne Preece" userId="S::jpreece@ccalac.org::bd84c890-b8ce-41fa-8762-3b31c801f56b" providerId="AD" clId="Web-{0FAB6472-474E-43B4-AC07-BB2F5979AC95}" dt="2024-04-10T21:14:46.845" v="757" actId="14100"/>
        <pc:sldMkLst>
          <pc:docMk/>
          <pc:sldMk cId="3914507623" sldId="265"/>
        </pc:sldMkLst>
        <pc:spChg chg="mod">
          <ac:chgData name="Joanne Preece" userId="S::jpreece@ccalac.org::bd84c890-b8ce-41fa-8762-3b31c801f56b" providerId="AD" clId="Web-{0FAB6472-474E-43B4-AC07-BB2F5979AC95}" dt="2024-04-10T21:14:46.845" v="757" actId="14100"/>
          <ac:spMkLst>
            <pc:docMk/>
            <pc:sldMk cId="3914507623" sldId="265"/>
            <ac:spMk id="3" creationId="{EAAD06A6-D746-491C-A175-C92516536996}"/>
          </ac:spMkLst>
        </pc:spChg>
      </pc:sldChg>
      <pc:sldChg chg="add">
        <pc:chgData name="Joanne Preece" userId="S::jpreece@ccalac.org::bd84c890-b8ce-41fa-8762-3b31c801f56b" providerId="AD" clId="Web-{0FAB6472-474E-43B4-AC07-BB2F5979AC95}" dt="2024-04-10T21:03:25.393" v="558"/>
        <pc:sldMkLst>
          <pc:docMk/>
          <pc:sldMk cId="3198177728" sldId="268"/>
        </pc:sldMkLst>
      </pc:sldChg>
      <pc:sldChg chg="modSp">
        <pc:chgData name="Joanne Preece" userId="S::jpreece@ccalac.org::bd84c890-b8ce-41fa-8762-3b31c801f56b" providerId="AD" clId="Web-{0FAB6472-474E-43B4-AC07-BB2F5979AC95}" dt="2024-04-10T21:58:53.410" v="1030" actId="20577"/>
        <pc:sldMkLst>
          <pc:docMk/>
          <pc:sldMk cId="576247219" sldId="272"/>
        </pc:sldMkLst>
        <pc:spChg chg="mod">
          <ac:chgData name="Joanne Preece" userId="S::jpreece@ccalac.org::bd84c890-b8ce-41fa-8762-3b31c801f56b" providerId="AD" clId="Web-{0FAB6472-474E-43B4-AC07-BB2F5979AC95}" dt="2024-04-10T21:58:53.410" v="1030" actId="20577"/>
          <ac:spMkLst>
            <pc:docMk/>
            <pc:sldMk cId="576247219" sldId="272"/>
            <ac:spMk id="3" creationId="{A39DF588-EF77-4F20-BDCB-4B598D34F82C}"/>
          </ac:spMkLst>
        </pc:spChg>
      </pc:sldChg>
      <pc:sldChg chg="modSp add">
        <pc:chgData name="Joanne Preece" userId="S::jpreece@ccalac.org::bd84c890-b8ce-41fa-8762-3b31c801f56b" providerId="AD" clId="Web-{0FAB6472-474E-43B4-AC07-BB2F5979AC95}" dt="2024-04-10T21:07:58.196" v="612" actId="20577"/>
        <pc:sldMkLst>
          <pc:docMk/>
          <pc:sldMk cId="583505269" sldId="274"/>
        </pc:sldMkLst>
        <pc:spChg chg="mod">
          <ac:chgData name="Joanne Preece" userId="S::jpreece@ccalac.org::bd84c890-b8ce-41fa-8762-3b31c801f56b" providerId="AD" clId="Web-{0FAB6472-474E-43B4-AC07-BB2F5979AC95}" dt="2024-04-10T21:07:58.196" v="612" actId="20577"/>
          <ac:spMkLst>
            <pc:docMk/>
            <pc:sldMk cId="583505269" sldId="274"/>
            <ac:spMk id="3" creationId="{82C9049E-2459-4A78-A4FB-86FCFAFACB30}"/>
          </ac:spMkLst>
        </pc:spChg>
      </pc:sldChg>
      <pc:sldChg chg="modSp add">
        <pc:chgData name="Joanne Preece" userId="S::jpreece@ccalac.org::bd84c890-b8ce-41fa-8762-3b31c801f56b" providerId="AD" clId="Web-{0FAB6472-474E-43B4-AC07-BB2F5979AC95}" dt="2024-04-10T21:07:42.445" v="611" actId="20577"/>
        <pc:sldMkLst>
          <pc:docMk/>
          <pc:sldMk cId="864128690" sldId="275"/>
        </pc:sldMkLst>
        <pc:spChg chg="mod">
          <ac:chgData name="Joanne Preece" userId="S::jpreece@ccalac.org::bd84c890-b8ce-41fa-8762-3b31c801f56b" providerId="AD" clId="Web-{0FAB6472-474E-43B4-AC07-BB2F5979AC95}" dt="2024-04-10T21:07:42.445" v="611" actId="20577"/>
          <ac:spMkLst>
            <pc:docMk/>
            <pc:sldMk cId="864128690" sldId="275"/>
            <ac:spMk id="3" creationId="{69EAA459-C69D-40D8-ABE0-A4FAEA64F2BB}"/>
          </ac:spMkLst>
        </pc:spChg>
      </pc:sldChg>
      <pc:sldChg chg="add">
        <pc:chgData name="Joanne Preece" userId="S::jpreece@ccalac.org::bd84c890-b8ce-41fa-8762-3b31c801f56b" providerId="AD" clId="Web-{0FAB6472-474E-43B4-AC07-BB2F5979AC95}" dt="2024-04-10T21:03:25.362" v="555"/>
        <pc:sldMkLst>
          <pc:docMk/>
          <pc:sldMk cId="2935490169" sldId="276"/>
        </pc:sldMkLst>
      </pc:sldChg>
      <pc:sldChg chg="add del">
        <pc:chgData name="Joanne Preece" userId="S::jpreece@ccalac.org::bd84c890-b8ce-41fa-8762-3b31c801f56b" providerId="AD" clId="Web-{0FAB6472-474E-43B4-AC07-BB2F5979AC95}" dt="2024-04-10T21:03:29.955" v="560"/>
        <pc:sldMkLst>
          <pc:docMk/>
          <pc:sldMk cId="575931419" sldId="277"/>
        </pc:sldMkLst>
      </pc:sldChg>
      <pc:sldChg chg="add">
        <pc:chgData name="Joanne Preece" userId="S::jpreece@ccalac.org::bd84c890-b8ce-41fa-8762-3b31c801f56b" providerId="AD" clId="Web-{0FAB6472-474E-43B4-AC07-BB2F5979AC95}" dt="2024-04-10T21:03:25.330" v="553"/>
        <pc:sldMkLst>
          <pc:docMk/>
          <pc:sldMk cId="1219585229" sldId="280"/>
        </pc:sldMkLst>
      </pc:sldChg>
      <pc:sldChg chg="delSp modSp del">
        <pc:chgData name="Joanne Preece" userId="S::jpreece@ccalac.org::bd84c890-b8ce-41fa-8762-3b31c801f56b" providerId="AD" clId="Web-{0FAB6472-474E-43B4-AC07-BB2F5979AC95}" dt="2024-04-10T21:03:36.924" v="561"/>
        <pc:sldMkLst>
          <pc:docMk/>
          <pc:sldMk cId="126457818" sldId="282"/>
        </pc:sldMkLst>
        <pc:spChg chg="mod">
          <ac:chgData name="Joanne Preece" userId="S::jpreece@ccalac.org::bd84c890-b8ce-41fa-8762-3b31c801f56b" providerId="AD" clId="Web-{0FAB6472-474E-43B4-AC07-BB2F5979AC95}" dt="2024-04-10T21:02:23.142" v="552" actId="20577"/>
          <ac:spMkLst>
            <pc:docMk/>
            <pc:sldMk cId="126457818" sldId="282"/>
            <ac:spMk id="3" creationId="{85CEAD31-1840-4C29-8B45-95D073EA12F3}"/>
          </ac:spMkLst>
        </pc:spChg>
        <pc:spChg chg="del">
          <ac:chgData name="Joanne Preece" userId="S::jpreece@ccalac.org::bd84c890-b8ce-41fa-8762-3b31c801f56b" providerId="AD" clId="Web-{0FAB6472-474E-43B4-AC07-BB2F5979AC95}" dt="2024-04-10T21:02:04.907" v="549"/>
          <ac:spMkLst>
            <pc:docMk/>
            <pc:sldMk cId="126457818" sldId="282"/>
            <ac:spMk id="4" creationId="{8D3EB14A-97A1-4D46-A6A1-C68E80E46665}"/>
          </ac:spMkLst>
        </pc:spChg>
      </pc:sldChg>
      <pc:sldChg chg="delSp modSp">
        <pc:chgData name="Joanne Preece" userId="S::jpreece@ccalac.org::bd84c890-b8ce-41fa-8762-3b31c801f56b" providerId="AD" clId="Web-{0FAB6472-474E-43B4-AC07-BB2F5979AC95}" dt="2024-04-10T21:14:02.704" v="756" actId="20577"/>
        <pc:sldMkLst>
          <pc:docMk/>
          <pc:sldMk cId="1245430641" sldId="303"/>
        </pc:sldMkLst>
        <pc:spChg chg="mod">
          <ac:chgData name="Joanne Preece" userId="S::jpreece@ccalac.org::bd84c890-b8ce-41fa-8762-3b31c801f56b" providerId="AD" clId="Web-{0FAB6472-474E-43B4-AC07-BB2F5979AC95}" dt="2024-04-10T21:14:02.704" v="756" actId="20577"/>
          <ac:spMkLst>
            <pc:docMk/>
            <pc:sldMk cId="1245430641" sldId="303"/>
            <ac:spMk id="3" creationId="{712FC4D3-58D0-4EFB-827F-60A3C7A70866}"/>
          </ac:spMkLst>
        </pc:spChg>
        <pc:spChg chg="del">
          <ac:chgData name="Joanne Preece" userId="S::jpreece@ccalac.org::bd84c890-b8ce-41fa-8762-3b31c801f56b" providerId="AD" clId="Web-{0FAB6472-474E-43B4-AC07-BB2F5979AC95}" dt="2024-04-10T20:40:23.378" v="1"/>
          <ac:spMkLst>
            <pc:docMk/>
            <pc:sldMk cId="1245430641" sldId="303"/>
            <ac:spMk id="4" creationId="{7192EE42-658B-4A89-9239-77ADCA0E387E}"/>
          </ac:spMkLst>
        </pc:spChg>
      </pc:sldChg>
      <pc:sldChg chg="modSp ord">
        <pc:chgData name="Joanne Preece" userId="S::jpreece@ccalac.org::bd84c890-b8ce-41fa-8762-3b31c801f56b" providerId="AD" clId="Web-{0FAB6472-474E-43B4-AC07-BB2F5979AC95}" dt="2024-04-10T21:57:52.002" v="1026"/>
        <pc:sldMkLst>
          <pc:docMk/>
          <pc:sldMk cId="130049882" sldId="304"/>
        </pc:sldMkLst>
        <pc:spChg chg="mod">
          <ac:chgData name="Joanne Preece" userId="S::jpreece@ccalac.org::bd84c890-b8ce-41fa-8762-3b31c801f56b" providerId="AD" clId="Web-{0FAB6472-474E-43B4-AC07-BB2F5979AC95}" dt="2024-04-10T20:51:33.377" v="307" actId="20577"/>
          <ac:spMkLst>
            <pc:docMk/>
            <pc:sldMk cId="130049882" sldId="304"/>
            <ac:spMk id="3" creationId="{8160D68A-C775-4C04-93EF-6626E59F4C9D}"/>
          </ac:spMkLst>
        </pc:spChg>
      </pc:sldChg>
      <pc:sldChg chg="delSp modSp">
        <pc:chgData name="Joanne Preece" userId="S::jpreece@ccalac.org::bd84c890-b8ce-41fa-8762-3b31c801f56b" providerId="AD" clId="Web-{0FAB6472-474E-43B4-AC07-BB2F5979AC95}" dt="2024-04-10T20:44:53.556" v="109" actId="20577"/>
        <pc:sldMkLst>
          <pc:docMk/>
          <pc:sldMk cId="1681991200" sldId="305"/>
        </pc:sldMkLst>
        <pc:spChg chg="mod">
          <ac:chgData name="Joanne Preece" userId="S::jpreece@ccalac.org::bd84c890-b8ce-41fa-8762-3b31c801f56b" providerId="AD" clId="Web-{0FAB6472-474E-43B4-AC07-BB2F5979AC95}" dt="2024-04-10T20:44:53.556" v="109" actId="20577"/>
          <ac:spMkLst>
            <pc:docMk/>
            <pc:sldMk cId="1681991200" sldId="305"/>
            <ac:spMk id="3" creationId="{712FC4D3-58D0-4EFB-827F-60A3C7A70866}"/>
          </ac:spMkLst>
        </pc:spChg>
        <pc:spChg chg="del">
          <ac:chgData name="Joanne Preece" userId="S::jpreece@ccalac.org::bd84c890-b8ce-41fa-8762-3b31c801f56b" providerId="AD" clId="Web-{0FAB6472-474E-43B4-AC07-BB2F5979AC95}" dt="2024-04-10T20:43:28.976" v="78"/>
          <ac:spMkLst>
            <pc:docMk/>
            <pc:sldMk cId="1681991200" sldId="305"/>
            <ac:spMk id="4" creationId="{7192EE42-658B-4A89-9239-77ADCA0E387E}"/>
          </ac:spMkLst>
        </pc:spChg>
      </pc:sldChg>
      <pc:sldChg chg="modSp ord">
        <pc:chgData name="Joanne Preece" userId="S::jpreece@ccalac.org::bd84c890-b8ce-41fa-8762-3b31c801f56b" providerId="AD" clId="Web-{0FAB6472-474E-43B4-AC07-BB2F5979AC95}" dt="2024-04-10T21:56:40.031" v="1022"/>
        <pc:sldMkLst>
          <pc:docMk/>
          <pc:sldMk cId="1798470223" sldId="306"/>
        </pc:sldMkLst>
        <pc:spChg chg="mod">
          <ac:chgData name="Joanne Preece" userId="S::jpreece@ccalac.org::bd84c890-b8ce-41fa-8762-3b31c801f56b" providerId="AD" clId="Web-{0FAB6472-474E-43B4-AC07-BB2F5979AC95}" dt="2024-04-10T21:21:49.386" v="969" actId="20577"/>
          <ac:spMkLst>
            <pc:docMk/>
            <pc:sldMk cId="1798470223" sldId="306"/>
            <ac:spMk id="3" creationId="{9D5C3097-E8A1-47E9-8C1A-FD874E348849}"/>
          </ac:spMkLst>
        </pc:spChg>
      </pc:sldChg>
      <pc:sldChg chg="ord">
        <pc:chgData name="Joanne Preece" userId="S::jpreece@ccalac.org::bd84c890-b8ce-41fa-8762-3b31c801f56b" providerId="AD" clId="Web-{0FAB6472-474E-43B4-AC07-BB2F5979AC95}" dt="2024-04-10T21:56:35.734" v="1021"/>
        <pc:sldMkLst>
          <pc:docMk/>
          <pc:sldMk cId="913669072" sldId="307"/>
        </pc:sldMkLst>
      </pc:sldChg>
      <pc:sldChg chg="addSp modSp">
        <pc:chgData name="Joanne Preece" userId="S::jpreece@ccalac.org::bd84c890-b8ce-41fa-8762-3b31c801f56b" providerId="AD" clId="Web-{0FAB6472-474E-43B4-AC07-BB2F5979AC95}" dt="2024-04-10T21:59:06.754" v="1035" actId="20577"/>
        <pc:sldMkLst>
          <pc:docMk/>
          <pc:sldMk cId="2990320040" sldId="308"/>
        </pc:sldMkLst>
        <pc:spChg chg="mod">
          <ac:chgData name="Joanne Preece" userId="S::jpreece@ccalac.org::bd84c890-b8ce-41fa-8762-3b31c801f56b" providerId="AD" clId="Web-{0FAB6472-474E-43B4-AC07-BB2F5979AC95}" dt="2024-04-10T21:58:58.285" v="1032" actId="20577"/>
          <ac:spMkLst>
            <pc:docMk/>
            <pc:sldMk cId="2990320040" sldId="308"/>
            <ac:spMk id="3" creationId="{A39DF588-EF77-4F20-BDCB-4B598D34F82C}"/>
          </ac:spMkLst>
        </pc:spChg>
        <pc:spChg chg="add mod">
          <ac:chgData name="Joanne Preece" userId="S::jpreece@ccalac.org::bd84c890-b8ce-41fa-8762-3b31c801f56b" providerId="AD" clId="Web-{0FAB6472-474E-43B4-AC07-BB2F5979AC95}" dt="2024-04-10T21:59:06.754" v="1035" actId="20577"/>
          <ac:spMkLst>
            <pc:docMk/>
            <pc:sldMk cId="2990320040" sldId="308"/>
            <ac:spMk id="5" creationId="{7FD40F2D-5F62-CB96-E5A9-1B8E2FED4DF1}"/>
          </ac:spMkLst>
        </pc:spChg>
      </pc:sldChg>
      <pc:sldChg chg="modSp">
        <pc:chgData name="Joanne Preece" userId="S::jpreece@ccalac.org::bd84c890-b8ce-41fa-8762-3b31c801f56b" providerId="AD" clId="Web-{0FAB6472-474E-43B4-AC07-BB2F5979AC95}" dt="2024-04-10T21:10:48.293" v="698" actId="20577"/>
        <pc:sldMkLst>
          <pc:docMk/>
          <pc:sldMk cId="528262471" sldId="314"/>
        </pc:sldMkLst>
        <pc:spChg chg="mod">
          <ac:chgData name="Joanne Preece" userId="S::jpreece@ccalac.org::bd84c890-b8ce-41fa-8762-3b31c801f56b" providerId="AD" clId="Web-{0FAB6472-474E-43B4-AC07-BB2F5979AC95}" dt="2024-04-10T21:10:48.293" v="698" actId="20577"/>
          <ac:spMkLst>
            <pc:docMk/>
            <pc:sldMk cId="528262471" sldId="314"/>
            <ac:spMk id="3" creationId="{45F4E06E-55B3-4443-CF06-455E6037CFD4}"/>
          </ac:spMkLst>
        </pc:spChg>
      </pc:sldChg>
      <pc:sldChg chg="del">
        <pc:chgData name="Joanne Preece" userId="S::jpreece@ccalac.org::bd84c890-b8ce-41fa-8762-3b31c801f56b" providerId="AD" clId="Web-{0FAB6472-474E-43B4-AC07-BB2F5979AC95}" dt="2024-04-10T21:03:40.456" v="563"/>
        <pc:sldMkLst>
          <pc:docMk/>
          <pc:sldMk cId="3972966709" sldId="315"/>
        </pc:sldMkLst>
      </pc:sldChg>
      <pc:sldChg chg="del">
        <pc:chgData name="Joanne Preece" userId="S::jpreece@ccalac.org::bd84c890-b8ce-41fa-8762-3b31c801f56b" providerId="AD" clId="Web-{0FAB6472-474E-43B4-AC07-BB2F5979AC95}" dt="2024-04-10T21:03:41.706" v="564"/>
        <pc:sldMkLst>
          <pc:docMk/>
          <pc:sldMk cId="1797967986" sldId="316"/>
        </pc:sldMkLst>
      </pc:sldChg>
      <pc:sldChg chg="del">
        <pc:chgData name="Joanne Preece" userId="S::jpreece@ccalac.org::bd84c890-b8ce-41fa-8762-3b31c801f56b" providerId="AD" clId="Web-{0FAB6472-474E-43B4-AC07-BB2F5979AC95}" dt="2024-04-10T21:03:44.081" v="566"/>
        <pc:sldMkLst>
          <pc:docMk/>
          <pc:sldMk cId="2317192948" sldId="317"/>
        </pc:sldMkLst>
      </pc:sldChg>
      <pc:sldChg chg="del">
        <pc:chgData name="Joanne Preece" userId="S::jpreece@ccalac.org::bd84c890-b8ce-41fa-8762-3b31c801f56b" providerId="AD" clId="Web-{0FAB6472-474E-43B4-AC07-BB2F5979AC95}" dt="2024-04-10T21:03:42.737" v="565"/>
        <pc:sldMkLst>
          <pc:docMk/>
          <pc:sldMk cId="2746628799" sldId="318"/>
        </pc:sldMkLst>
      </pc:sldChg>
      <pc:sldChg chg="del">
        <pc:chgData name="Joanne Preece" userId="S::jpreece@ccalac.org::bd84c890-b8ce-41fa-8762-3b31c801f56b" providerId="AD" clId="Web-{0FAB6472-474E-43B4-AC07-BB2F5979AC95}" dt="2024-04-10T21:03:46.315" v="567"/>
        <pc:sldMkLst>
          <pc:docMk/>
          <pc:sldMk cId="2733917199" sldId="319"/>
        </pc:sldMkLst>
      </pc:sldChg>
      <pc:sldChg chg="modSp">
        <pc:chgData name="Joanne Preece" userId="S::jpreece@ccalac.org::bd84c890-b8ce-41fa-8762-3b31c801f56b" providerId="AD" clId="Web-{0FAB6472-474E-43B4-AC07-BB2F5979AC95}" dt="2024-04-10T21:10:11.933" v="694" actId="20577"/>
        <pc:sldMkLst>
          <pc:docMk/>
          <pc:sldMk cId="2900452157" sldId="320"/>
        </pc:sldMkLst>
        <pc:spChg chg="mod">
          <ac:chgData name="Joanne Preece" userId="S::jpreece@ccalac.org::bd84c890-b8ce-41fa-8762-3b31c801f56b" providerId="AD" clId="Web-{0FAB6472-474E-43B4-AC07-BB2F5979AC95}" dt="2024-04-10T21:10:11.933" v="694" actId="20577"/>
          <ac:spMkLst>
            <pc:docMk/>
            <pc:sldMk cId="2900452157" sldId="320"/>
            <ac:spMk id="2" creationId="{53094313-8A79-BD01-F61E-08BDD0E151F7}"/>
          </ac:spMkLst>
        </pc:spChg>
      </pc:sldChg>
      <pc:sldChg chg="add del replId">
        <pc:chgData name="Joanne Preece" userId="S::jpreece@ccalac.org::bd84c890-b8ce-41fa-8762-3b31c801f56b" providerId="AD" clId="Web-{0FAB6472-474E-43B4-AC07-BB2F5979AC95}" dt="2024-04-10T21:03:38.768" v="562"/>
        <pc:sldMkLst>
          <pc:docMk/>
          <pc:sldMk cId="1315525527" sldId="321"/>
        </pc:sldMkLst>
      </pc:sldChg>
      <pc:sldChg chg="delSp modSp new">
        <pc:chgData name="Joanne Preece" userId="S::jpreece@ccalac.org::bd84c890-b8ce-41fa-8762-3b31c801f56b" providerId="AD" clId="Web-{0FAB6472-474E-43B4-AC07-BB2F5979AC95}" dt="2024-04-10T21:10:26.918" v="697" actId="20577"/>
        <pc:sldMkLst>
          <pc:docMk/>
          <pc:sldMk cId="3482030331" sldId="321"/>
        </pc:sldMkLst>
        <pc:spChg chg="mod">
          <ac:chgData name="Joanne Preece" userId="S::jpreece@ccalac.org::bd84c890-b8ce-41fa-8762-3b31c801f56b" providerId="AD" clId="Web-{0FAB6472-474E-43B4-AC07-BB2F5979AC95}" dt="2024-04-10T21:10:26.918" v="697" actId="20577"/>
          <ac:spMkLst>
            <pc:docMk/>
            <pc:sldMk cId="3482030331" sldId="321"/>
            <ac:spMk id="2" creationId="{E384D2D4-A9C0-4998-6656-BF1FE360FA5E}"/>
          </ac:spMkLst>
        </pc:spChg>
        <pc:spChg chg="del">
          <ac:chgData name="Joanne Preece" userId="S::jpreece@ccalac.org::bd84c890-b8ce-41fa-8762-3b31c801f56b" providerId="AD" clId="Web-{0FAB6472-474E-43B4-AC07-BB2F5979AC95}" dt="2024-04-10T21:06:23.428" v="604"/>
          <ac:spMkLst>
            <pc:docMk/>
            <pc:sldMk cId="3482030331" sldId="321"/>
            <ac:spMk id="4" creationId="{20516EFD-7614-FF5F-CB0D-FBB76DB814A3}"/>
          </ac:spMkLst>
        </pc:spChg>
      </pc:sldChg>
      <pc:sldChg chg="addSp modSp add replId">
        <pc:chgData name="Joanne Preece" userId="S::jpreece@ccalac.org::bd84c890-b8ce-41fa-8762-3b31c801f56b" providerId="AD" clId="Web-{0FAB6472-474E-43B4-AC07-BB2F5979AC95}" dt="2024-04-10T21:10:22.574" v="696" actId="20577"/>
        <pc:sldMkLst>
          <pc:docMk/>
          <pc:sldMk cId="4098516952" sldId="322"/>
        </pc:sldMkLst>
        <pc:spChg chg="mod">
          <ac:chgData name="Joanne Preece" userId="S::jpreece@ccalac.org::bd84c890-b8ce-41fa-8762-3b31c801f56b" providerId="AD" clId="Web-{0FAB6472-474E-43B4-AC07-BB2F5979AC95}" dt="2024-04-10T21:10:22.574" v="696" actId="20577"/>
          <ac:spMkLst>
            <pc:docMk/>
            <pc:sldMk cId="4098516952" sldId="322"/>
            <ac:spMk id="2" creationId="{7E13F41C-9659-41FE-A98B-5556E95FC6FC}"/>
          </ac:spMkLst>
        </pc:spChg>
        <pc:spChg chg="mod">
          <ac:chgData name="Joanne Preece" userId="S::jpreece@ccalac.org::bd84c890-b8ce-41fa-8762-3b31c801f56b" providerId="AD" clId="Web-{0FAB6472-474E-43B4-AC07-BB2F5979AC95}" dt="2024-04-10T21:08:42.353" v="639" actId="20577"/>
          <ac:spMkLst>
            <pc:docMk/>
            <pc:sldMk cId="4098516952" sldId="322"/>
            <ac:spMk id="3" creationId="{69EAA459-C69D-40D8-ABE0-A4FAEA64F2BB}"/>
          </ac:spMkLst>
        </pc:spChg>
        <pc:spChg chg="add mod">
          <ac:chgData name="Joanne Preece" userId="S::jpreece@ccalac.org::bd84c890-b8ce-41fa-8762-3b31c801f56b" providerId="AD" clId="Web-{0FAB6472-474E-43B4-AC07-BB2F5979AC95}" dt="2024-04-10T21:09:17.526" v="664" actId="14100"/>
          <ac:spMkLst>
            <pc:docMk/>
            <pc:sldMk cId="4098516952" sldId="322"/>
            <ac:spMk id="5" creationId="{E519CF04-AA73-8415-97E0-BD1CC4CBD446}"/>
          </ac:spMkLst>
        </pc:spChg>
      </pc:sldChg>
      <pc:sldChg chg="modSp add replId">
        <pc:chgData name="Joanne Preece" userId="S::jpreece@ccalac.org::bd84c890-b8ce-41fa-8762-3b31c801f56b" providerId="AD" clId="Web-{0FAB6472-474E-43B4-AC07-BB2F5979AC95}" dt="2024-04-10T21:10:17.121" v="695" actId="20577"/>
        <pc:sldMkLst>
          <pc:docMk/>
          <pc:sldMk cId="756116258" sldId="323"/>
        </pc:sldMkLst>
        <pc:spChg chg="mod">
          <ac:chgData name="Joanne Preece" userId="S::jpreece@ccalac.org::bd84c890-b8ce-41fa-8762-3b31c801f56b" providerId="AD" clId="Web-{0FAB6472-474E-43B4-AC07-BB2F5979AC95}" dt="2024-04-10T21:10:17.121" v="695" actId="20577"/>
          <ac:spMkLst>
            <pc:docMk/>
            <pc:sldMk cId="756116258" sldId="323"/>
            <ac:spMk id="2" creationId="{69D83BEB-CE36-47D0-BF85-5592AFAE64B3}"/>
          </ac:spMkLst>
        </pc:spChg>
        <pc:spChg chg="mod">
          <ac:chgData name="Joanne Preece" userId="S::jpreece@ccalac.org::bd84c890-b8ce-41fa-8762-3b31c801f56b" providerId="AD" clId="Web-{0FAB6472-474E-43B4-AC07-BB2F5979AC95}" dt="2024-04-10T21:09:34.932" v="671" actId="20577"/>
          <ac:spMkLst>
            <pc:docMk/>
            <pc:sldMk cId="756116258" sldId="323"/>
            <ac:spMk id="3" creationId="{50205328-CD71-42F7-99EB-F0A72D3F213B}"/>
          </ac:spMkLst>
        </pc:spChg>
      </pc:sldChg>
      <pc:sldChg chg="addSp delSp modSp add ord replId">
        <pc:chgData name="Joanne Preece" userId="S::jpreece@ccalac.org::bd84c890-b8ce-41fa-8762-3b31c801f56b" providerId="AD" clId="Web-{0FAB6472-474E-43B4-AC07-BB2F5979AC95}" dt="2024-04-10T21:56:56.859" v="1025"/>
        <pc:sldMkLst>
          <pc:docMk/>
          <pc:sldMk cId="2661905548" sldId="324"/>
        </pc:sldMkLst>
        <pc:spChg chg="del mod">
          <ac:chgData name="Joanne Preece" userId="S::jpreece@ccalac.org::bd84c890-b8ce-41fa-8762-3b31c801f56b" providerId="AD" clId="Web-{0FAB6472-474E-43B4-AC07-BB2F5979AC95}" dt="2024-04-10T21:17:53.600" v="781"/>
          <ac:spMkLst>
            <pc:docMk/>
            <pc:sldMk cId="2661905548" sldId="324"/>
            <ac:spMk id="2" creationId="{1CEEAD42-200C-4693-94FE-9278F0C9A0D7}"/>
          </ac:spMkLst>
        </pc:spChg>
        <pc:spChg chg="mod">
          <ac:chgData name="Joanne Preece" userId="S::jpreece@ccalac.org::bd84c890-b8ce-41fa-8762-3b31c801f56b" providerId="AD" clId="Web-{0FAB6472-474E-43B4-AC07-BB2F5979AC95}" dt="2024-04-10T21:20:44.728" v="964" actId="1076"/>
          <ac:spMkLst>
            <pc:docMk/>
            <pc:sldMk cId="2661905548" sldId="324"/>
            <ac:spMk id="3" creationId="{9D5C3097-E8A1-47E9-8C1A-FD874E348849}"/>
          </ac:spMkLst>
        </pc:spChg>
        <pc:spChg chg="add del mod">
          <ac:chgData name="Joanne Preece" userId="S::jpreece@ccalac.org::bd84c890-b8ce-41fa-8762-3b31c801f56b" providerId="AD" clId="Web-{0FAB6472-474E-43B4-AC07-BB2F5979AC95}" dt="2024-04-10T21:18:04.569" v="784"/>
          <ac:spMkLst>
            <pc:docMk/>
            <pc:sldMk cId="2661905548" sldId="324"/>
            <ac:spMk id="6" creationId="{D4513146-4915-A0B4-9DE8-B105D26E0089}"/>
          </ac:spMkLst>
        </pc:spChg>
        <pc:picChg chg="add mod">
          <ac:chgData name="Joanne Preece" userId="S::jpreece@ccalac.org::bd84c890-b8ce-41fa-8762-3b31c801f56b" providerId="AD" clId="Web-{0FAB6472-474E-43B4-AC07-BB2F5979AC95}" dt="2024-04-10T21:18:09.303" v="785" actId="1076"/>
          <ac:picMkLst>
            <pc:docMk/>
            <pc:sldMk cId="2661905548" sldId="324"/>
            <ac:picMk id="4" creationId="{EBD1A318-6A99-39AA-4D4F-578403F3841F}"/>
          </ac:picMkLst>
        </pc:picChg>
      </pc:sldChg>
      <pc:sldChg chg="addSp delSp modSp new">
        <pc:chgData name="Joanne Preece" userId="S::jpreece@ccalac.org::bd84c890-b8ce-41fa-8762-3b31c801f56b" providerId="AD" clId="Web-{0FAB6472-474E-43B4-AC07-BB2F5979AC95}" dt="2024-04-10T21:55:44.154" v="1020" actId="1076"/>
        <pc:sldMkLst>
          <pc:docMk/>
          <pc:sldMk cId="1379463163" sldId="325"/>
        </pc:sldMkLst>
        <pc:spChg chg="mod">
          <ac:chgData name="Joanne Preece" userId="S::jpreece@ccalac.org::bd84c890-b8ce-41fa-8762-3b31c801f56b" providerId="AD" clId="Web-{0FAB6472-474E-43B4-AC07-BB2F5979AC95}" dt="2024-04-10T21:53:44.776" v="1005" actId="20577"/>
          <ac:spMkLst>
            <pc:docMk/>
            <pc:sldMk cId="1379463163" sldId="325"/>
            <ac:spMk id="2" creationId="{A54BA46A-7BC2-69F4-A02A-49B1AFD6602F}"/>
          </ac:spMkLst>
        </pc:spChg>
        <pc:spChg chg="del">
          <ac:chgData name="Joanne Preece" userId="S::jpreece@ccalac.org::bd84c890-b8ce-41fa-8762-3b31c801f56b" providerId="AD" clId="Web-{0FAB6472-474E-43B4-AC07-BB2F5979AC95}" dt="2024-04-10T21:50:01.300" v="971"/>
          <ac:spMkLst>
            <pc:docMk/>
            <pc:sldMk cId="1379463163" sldId="325"/>
            <ac:spMk id="3" creationId="{13E511B8-CE60-39DC-FA42-F1A69A304483}"/>
          </ac:spMkLst>
        </pc:spChg>
        <pc:spChg chg="add mod">
          <ac:chgData name="Joanne Preece" userId="S::jpreece@ccalac.org::bd84c890-b8ce-41fa-8762-3b31c801f56b" providerId="AD" clId="Web-{0FAB6472-474E-43B4-AC07-BB2F5979AC95}" dt="2024-04-10T21:53:34.869" v="998" actId="1076"/>
          <ac:spMkLst>
            <pc:docMk/>
            <pc:sldMk cId="1379463163" sldId="325"/>
            <ac:spMk id="6" creationId="{A4502438-6201-70A6-52E1-B7F897E1B16B}"/>
          </ac:spMkLst>
        </pc:spChg>
        <pc:spChg chg="add mod">
          <ac:chgData name="Joanne Preece" userId="S::jpreece@ccalac.org::bd84c890-b8ce-41fa-8762-3b31c801f56b" providerId="AD" clId="Web-{0FAB6472-474E-43B4-AC07-BB2F5979AC95}" dt="2024-04-10T21:55:14.856" v="1016" actId="1076"/>
          <ac:spMkLst>
            <pc:docMk/>
            <pc:sldMk cId="1379463163" sldId="325"/>
            <ac:spMk id="7" creationId="{F9107DEE-9E93-6A0B-95D2-CBF969A66C36}"/>
          </ac:spMkLst>
        </pc:spChg>
        <pc:spChg chg="add mod">
          <ac:chgData name="Joanne Preece" userId="S::jpreece@ccalac.org::bd84c890-b8ce-41fa-8762-3b31c801f56b" providerId="AD" clId="Web-{0FAB6472-474E-43B4-AC07-BB2F5979AC95}" dt="2024-04-10T21:53:09.822" v="996" actId="1076"/>
          <ac:spMkLst>
            <pc:docMk/>
            <pc:sldMk cId="1379463163" sldId="325"/>
            <ac:spMk id="8" creationId="{5903BB89-4094-0294-9762-688317611B65}"/>
          </ac:spMkLst>
        </pc:spChg>
        <pc:spChg chg="add mod">
          <ac:chgData name="Joanne Preece" userId="S::jpreece@ccalac.org::bd84c890-b8ce-41fa-8762-3b31c801f56b" providerId="AD" clId="Web-{0FAB6472-474E-43B4-AC07-BB2F5979AC95}" dt="2024-04-10T21:55:44.154" v="1020" actId="1076"/>
          <ac:spMkLst>
            <pc:docMk/>
            <pc:sldMk cId="1379463163" sldId="325"/>
            <ac:spMk id="9" creationId="{43A7CC90-9F6D-4218-60F2-C72C9C186187}"/>
          </ac:spMkLst>
        </pc:spChg>
        <pc:spChg chg="add mod">
          <ac:chgData name="Joanne Preece" userId="S::jpreece@ccalac.org::bd84c890-b8ce-41fa-8762-3b31c801f56b" providerId="AD" clId="Web-{0FAB6472-474E-43B4-AC07-BB2F5979AC95}" dt="2024-04-10T21:54:42.840" v="1013" actId="688"/>
          <ac:spMkLst>
            <pc:docMk/>
            <pc:sldMk cId="1379463163" sldId="325"/>
            <ac:spMk id="10" creationId="{487249A0-0BB2-73B1-EF4D-AF3EA5A04272}"/>
          </ac:spMkLst>
        </pc:spChg>
        <pc:picChg chg="add mod ord">
          <ac:chgData name="Joanne Preece" userId="S::jpreece@ccalac.org::bd84c890-b8ce-41fa-8762-3b31c801f56b" providerId="AD" clId="Web-{0FAB6472-474E-43B4-AC07-BB2F5979AC95}" dt="2024-04-10T21:51:12.474" v="978" actId="1076"/>
          <ac:picMkLst>
            <pc:docMk/>
            <pc:sldMk cId="1379463163" sldId="325"/>
            <ac:picMk id="4" creationId="{948805C4-96B0-6039-1AA1-E87CBD3C229A}"/>
          </ac:picMkLst>
        </pc:picChg>
        <pc:picChg chg="add mod">
          <ac:chgData name="Joanne Preece" userId="S::jpreece@ccalac.org::bd84c890-b8ce-41fa-8762-3b31c801f56b" providerId="AD" clId="Web-{0FAB6472-474E-43B4-AC07-BB2F5979AC95}" dt="2024-04-10T21:51:04.380" v="977" actId="1076"/>
          <ac:picMkLst>
            <pc:docMk/>
            <pc:sldMk cId="1379463163" sldId="325"/>
            <ac:picMk id="5" creationId="{6C3D53CD-1CAF-BD0D-709D-C9A9F3335115}"/>
          </ac:picMkLst>
        </pc:picChg>
      </pc:sldChg>
    </pc:docChg>
  </pc:docChgLst>
  <pc:docChgLst>
    <pc:chgData name="Taryn Burks" userId="S::tburks@ccalac.org::32160a66-d56f-4534-96d5-b6bc40bf466f" providerId="AD" clId="Web-{CB366682-E998-4649-A316-85F001920BE4}"/>
    <pc:docChg chg="modSld">
      <pc:chgData name="Taryn Burks" userId="S::tburks@ccalac.org::32160a66-d56f-4534-96d5-b6bc40bf466f" providerId="AD" clId="Web-{CB366682-E998-4649-A316-85F001920BE4}" dt="2024-04-10T23:01:04.521" v="98" actId="1076"/>
      <pc:docMkLst>
        <pc:docMk/>
      </pc:docMkLst>
      <pc:sldChg chg="modSp">
        <pc:chgData name="Taryn Burks" userId="S::tburks@ccalac.org::32160a66-d56f-4534-96d5-b6bc40bf466f" providerId="AD" clId="Web-{CB366682-E998-4649-A316-85F001920BE4}" dt="2024-04-10T23:00:16.019" v="84" actId="20577"/>
        <pc:sldMkLst>
          <pc:docMk/>
          <pc:sldMk cId="721098332" sldId="313"/>
        </pc:sldMkLst>
        <pc:spChg chg="mod">
          <ac:chgData name="Taryn Burks" userId="S::tburks@ccalac.org::32160a66-d56f-4534-96d5-b6bc40bf466f" providerId="AD" clId="Web-{CB366682-E998-4649-A316-85F001920BE4}" dt="2024-04-10T23:00:16.019" v="84" actId="20577"/>
          <ac:spMkLst>
            <pc:docMk/>
            <pc:sldMk cId="721098332" sldId="313"/>
            <ac:spMk id="3" creationId="{10603EE0-5140-AEF5-0A10-9614E0A30756}"/>
          </ac:spMkLst>
        </pc:spChg>
      </pc:sldChg>
      <pc:sldChg chg="modSp">
        <pc:chgData name="Taryn Burks" userId="S::tburks@ccalac.org::32160a66-d56f-4534-96d5-b6bc40bf466f" providerId="AD" clId="Web-{CB366682-E998-4649-A316-85F001920BE4}" dt="2024-04-10T23:01:04.521" v="98" actId="1076"/>
        <pc:sldMkLst>
          <pc:docMk/>
          <pc:sldMk cId="528262471" sldId="314"/>
        </pc:sldMkLst>
        <pc:spChg chg="mod">
          <ac:chgData name="Taryn Burks" userId="S::tburks@ccalac.org::32160a66-d56f-4534-96d5-b6bc40bf466f" providerId="AD" clId="Web-{CB366682-E998-4649-A316-85F001920BE4}" dt="2024-04-10T23:01:01.740" v="97" actId="1076"/>
          <ac:spMkLst>
            <pc:docMk/>
            <pc:sldMk cId="528262471" sldId="314"/>
            <ac:spMk id="3" creationId="{45F4E06E-55B3-4443-CF06-455E6037CFD4}"/>
          </ac:spMkLst>
        </pc:spChg>
        <pc:picChg chg="mod">
          <ac:chgData name="Taryn Burks" userId="S::tburks@ccalac.org::32160a66-d56f-4534-96d5-b6bc40bf466f" providerId="AD" clId="Web-{CB366682-E998-4649-A316-85F001920BE4}" dt="2024-04-10T23:01:04.521" v="98" actId="1076"/>
          <ac:picMkLst>
            <pc:docMk/>
            <pc:sldMk cId="528262471" sldId="314"/>
            <ac:picMk id="4" creationId="{E7FD6D21-8A74-1F8E-BFC9-FD78E8874A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A9A814-E399-4660-B2EF-4A9AC9EB67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8D2DB9-8FCA-41DD-A9EE-DB168F8BAB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A697EF-684E-4441-87E1-1C61AB2551E9}" type="datetimeFigureOut">
              <a:rPr lang="en-US" smtClean="0"/>
              <a:t>4/11/2024</a:t>
            </a:fld>
            <a:endParaRPr lang="en-US"/>
          </a:p>
        </p:txBody>
      </p:sp>
      <p:sp>
        <p:nvSpPr>
          <p:cNvPr id="4" name="Footer Placeholder 3">
            <a:extLst>
              <a:ext uri="{FF2B5EF4-FFF2-40B4-BE49-F238E27FC236}">
                <a16:creationId xmlns:a16="http://schemas.microsoft.com/office/drawing/2014/main" id="{1E0EBCAB-F368-4800-BF39-BF5678657A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AE8638-B4B9-48A8-9632-B10B79E307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F5EED9-2BF6-467C-AEE7-B0D1C07B4A88}" type="slidenum">
              <a:rPr lang="en-US" smtClean="0"/>
              <a:t>‹#›</a:t>
            </a:fld>
            <a:endParaRPr lang="en-US"/>
          </a:p>
        </p:txBody>
      </p:sp>
    </p:spTree>
    <p:extLst>
      <p:ext uri="{BB962C8B-B14F-4D97-AF65-F5344CB8AC3E}">
        <p14:creationId xmlns:p14="http://schemas.microsoft.com/office/powerpoint/2010/main" val="143127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4/11/2024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Placeholder 21">
            <a:extLst>
              <a:ext uri="{FF2B5EF4-FFF2-40B4-BE49-F238E27FC236}">
                <a16:creationId xmlns:a16="http://schemas.microsoft.com/office/drawing/2014/main" id="{7E1B11FE-0C8B-4F82-BD26-F04714441877}"/>
              </a:ext>
            </a:extLst>
          </p:cNvPr>
          <p:cNvSpPr>
            <a:spLocks noGrp="1"/>
          </p:cNvSpPr>
          <p:nvPr>
            <p:ph type="title"/>
          </p:nvPr>
        </p:nvSpPr>
        <p:spPr>
          <a:xfrm>
            <a:off x="2819400" y="438150"/>
            <a:ext cx="6019800" cy="685800"/>
          </a:xfrm>
          <a:prstGeom prst="rect">
            <a:avLst/>
          </a:prstGeom>
        </p:spPr>
        <p:txBody>
          <a:bodyPr vert="horz" anchor="b">
            <a:noAutofit/>
          </a:bodyPr>
          <a:lstStyle>
            <a:lvl1pPr>
              <a:defRPr sz="2400">
                <a:solidFill>
                  <a:schemeClr val="tx1"/>
                </a:solidFill>
              </a:defRPr>
            </a:lvl1pPr>
          </a:lstStyle>
          <a:p>
            <a:pPr eaLnBrk="1" latinLnBrk="1" hangingPunct="1"/>
            <a:r>
              <a:rPr kumimoji="0" lang="en-US"/>
              <a:t>Click to edit Master title style</a:t>
            </a:r>
          </a:p>
        </p:txBody>
      </p:sp>
      <p:sp>
        <p:nvSpPr>
          <p:cNvPr id="15" name="TextBox 14">
            <a:extLst>
              <a:ext uri="{FF2B5EF4-FFF2-40B4-BE49-F238E27FC236}">
                <a16:creationId xmlns:a16="http://schemas.microsoft.com/office/drawing/2014/main" id="{A752A7AD-E0EB-46BD-82A5-0B054B0D10B7}"/>
              </a:ext>
            </a:extLst>
          </p:cNvPr>
          <p:cNvSpPr txBox="1"/>
          <p:nvPr userDrawn="1"/>
        </p:nvSpPr>
        <p:spPr>
          <a:xfrm>
            <a:off x="6934200" y="4702373"/>
            <a:ext cx="1905000" cy="307777"/>
          </a:xfrm>
          <a:prstGeom prst="rect">
            <a:avLst/>
          </a:prstGeom>
          <a:noFill/>
        </p:spPr>
        <p:txBody>
          <a:bodyPr wrap="square" rtlCol="0">
            <a:spAutoFit/>
          </a:bodyPr>
          <a:lstStyle/>
          <a:p>
            <a:pPr algn="r"/>
            <a:fld id="{91692D20-5BD0-482F-ACEC-F86FD5D317FD}" type="slidenum">
              <a:rPr lang="en-US" sz="1400" smtClean="0">
                <a:latin typeface="Calibri" panose="020F0502020204030204" pitchFamily="34" charset="0"/>
                <a:ea typeface="Calibri" panose="020F0502020204030204" pitchFamily="34" charset="0"/>
                <a:cs typeface="Calibri" panose="020F0502020204030204" pitchFamily="34" charset="0"/>
              </a:rPr>
              <a:pPr algn="r"/>
              <a:t>‹#›</a:t>
            </a:fld>
            <a:endParaRPr lang="en-US" sz="1400">
              <a:latin typeface="Calibri" panose="020F0502020204030204" pitchFamily="34" charset="0"/>
              <a:ea typeface="Calibri" panose="020F0502020204030204" pitchFamily="34" charset="0"/>
              <a:cs typeface="Calibri" panose="020F0502020204030204" pitchFamily="34" charset="0"/>
            </a:endParaRPr>
          </a:p>
        </p:txBody>
      </p:sp>
      <p:sp>
        <p:nvSpPr>
          <p:cNvPr id="21" name="Content Placeholder 20">
            <a:extLst>
              <a:ext uri="{FF2B5EF4-FFF2-40B4-BE49-F238E27FC236}">
                <a16:creationId xmlns:a16="http://schemas.microsoft.com/office/drawing/2014/main" id="{50AF167F-2E4E-479D-994E-3BF6E292A2CB}"/>
              </a:ext>
            </a:extLst>
          </p:cNvPr>
          <p:cNvSpPr>
            <a:spLocks noGrp="1"/>
          </p:cNvSpPr>
          <p:nvPr>
            <p:ph sz="quarter" idx="10"/>
          </p:nvPr>
        </p:nvSpPr>
        <p:spPr>
          <a:xfrm>
            <a:off x="304800" y="1428750"/>
            <a:ext cx="8534400" cy="3273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0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0B4C1-6DF9-43E8-984D-75B5409C6122}"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6677D-AC9E-4D17-BB01-A8568A13F823}" type="slidenum">
              <a:rPr lang="en-US" smtClean="0"/>
              <a:t>‹#›</a:t>
            </a:fld>
            <a:endParaRPr lang="en-US"/>
          </a:p>
        </p:txBody>
      </p:sp>
    </p:spTree>
    <p:extLst>
      <p:ext uri="{BB962C8B-B14F-4D97-AF65-F5344CB8AC3E}">
        <p14:creationId xmlns:p14="http://schemas.microsoft.com/office/powerpoint/2010/main" val="3669459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latin typeface="Calibri" panose="020F0502020204030204" pitchFamily="34" charset="0"/>
                <a:ea typeface="Calibri" panose="020F0502020204030204" pitchFamily="34" charset="0"/>
                <a:cs typeface="Calibri" panose="020F0502020204030204" pitchFamily="34" charset="0"/>
              </a:defRPr>
            </a:lvl1pPr>
            <a:extLst/>
          </a:lstStyle>
          <a:p>
            <a:fld id="{50F0A175-683F-43B1-97C6-3A6E956BDEA2}" type="datetime1">
              <a:rPr lang="en-US" smtClean="0"/>
              <a:pPr/>
              <a:t>4/11/2024</a:t>
            </a:fld>
            <a:endParaRPr lang="en-US"/>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latin typeface="Calibri" panose="020F0502020204030204" pitchFamily="34" charset="0"/>
                <a:ea typeface="Calibri" panose="020F0502020204030204" pitchFamily="34" charset="0"/>
                <a:cs typeface="Calibri" panose="020F0502020204030204" pitchFamily="34" charset="0"/>
              </a:defRPr>
            </a:lvl1pPr>
            <a:extLst/>
          </a:lstStyle>
          <a:p>
            <a:r>
              <a:rPr lang="en-US"/>
              <a:t>Event Name (Calibri, size 14)</a:t>
            </a:r>
          </a:p>
        </p:txBody>
      </p:sp>
      <p:sp>
        <p:nvSpPr>
          <p:cNvPr id="22" name="Title Placeholder 21"/>
          <p:cNvSpPr>
            <a:spLocks noGrp="1"/>
          </p:cNvSpPr>
          <p:nvPr>
            <p:ph type="title"/>
          </p:nvPr>
        </p:nvSpPr>
        <p:spPr>
          <a:xfrm>
            <a:off x="2743200" y="438150"/>
            <a:ext cx="6019800" cy="685800"/>
          </a:xfrm>
          <a:prstGeom prst="rect">
            <a:avLst/>
          </a:prstGeom>
        </p:spPr>
        <p:txBody>
          <a:bodyPr vert="horz" anchor="b">
            <a:noAutofit/>
          </a:bodyPr>
          <a:lstStyle/>
          <a:p>
            <a:pPr eaLnBrk="1" latinLnBrk="1" hangingPunct="1"/>
            <a:r>
              <a:rPr kumimoji="0" lang="en-US"/>
              <a:t>Click to edit Master title style</a:t>
            </a:r>
          </a:p>
        </p:txBody>
      </p:sp>
      <p:grpSp>
        <p:nvGrpSpPr>
          <p:cNvPr id="17" name="Group 16">
            <a:extLst>
              <a:ext uri="{FF2B5EF4-FFF2-40B4-BE49-F238E27FC236}">
                <a16:creationId xmlns:a16="http://schemas.microsoft.com/office/drawing/2014/main" id="{715EAEA7-1A47-4B9A-AAB0-AB589AC3B2A2}"/>
              </a:ext>
            </a:extLst>
          </p:cNvPr>
          <p:cNvGrpSpPr/>
          <p:nvPr userDrawn="1"/>
        </p:nvGrpSpPr>
        <p:grpSpPr>
          <a:xfrm>
            <a:off x="0" y="-428625"/>
            <a:ext cx="9144000" cy="2542032"/>
            <a:chOff x="0" y="-428625"/>
            <a:chExt cx="9144000" cy="2542032"/>
          </a:xfrm>
        </p:grpSpPr>
        <p:sp>
          <p:nvSpPr>
            <p:cNvPr id="18" name="Rectangle 17">
              <a:extLst>
                <a:ext uri="{FF2B5EF4-FFF2-40B4-BE49-F238E27FC236}">
                  <a16:creationId xmlns:a16="http://schemas.microsoft.com/office/drawing/2014/main" id="{4E6FF357-4670-4D52-8CE3-3D7E76D69A9D}"/>
                </a:ext>
              </a:extLst>
            </p:cNvPr>
            <p:cNvSpPr/>
            <p:nvPr/>
          </p:nvSpPr>
          <p:spPr>
            <a:xfrm>
              <a:off x="0" y="-19050"/>
              <a:ext cx="9144000" cy="310329"/>
            </a:xfrm>
            <a:prstGeom prst="rect">
              <a:avLst/>
            </a:prstGeom>
            <a:solidFill>
              <a:srgbClr val="003C52"/>
            </a:solidFill>
            <a:ln>
              <a:solidFill>
                <a:srgbClr val="003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C52"/>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F2C58E5-BE48-46A6-BCCE-9E2318F7E46A}"/>
                </a:ext>
              </a:extLst>
            </p:cNvPr>
            <p:cNvSpPr txBox="1"/>
            <p:nvPr/>
          </p:nvSpPr>
          <p:spPr>
            <a:xfrm>
              <a:off x="1600200" y="29669"/>
              <a:ext cx="7086600" cy="261610"/>
            </a:xfrm>
            <a:prstGeom prst="rect">
              <a:avLst/>
            </a:prstGeom>
            <a:noFill/>
          </p:spPr>
          <p:txBody>
            <a:bodyPr wrap="square" rtlCol="0">
              <a:spAutoFit/>
            </a:bodyPr>
            <a:lstStyle/>
            <a:p>
              <a:pPr algn="r"/>
              <a:r>
                <a:rPr lang="en-US" sz="1050" b="1">
                  <a:solidFill>
                    <a:schemeClr val="bg1"/>
                  </a:solidFill>
                  <a:latin typeface="Calibri" panose="020F0502020204030204" pitchFamily="34" charset="0"/>
                  <a:ea typeface="Calibri" panose="020F0502020204030204" pitchFamily="34" charset="0"/>
                  <a:cs typeface="Calibri" panose="020F0502020204030204" pitchFamily="34" charset="0"/>
                </a:rPr>
                <a:t>Member Driven.              Patient Focused.</a:t>
              </a:r>
            </a:p>
          </p:txBody>
        </p:sp>
        <p:pic>
          <p:nvPicPr>
            <p:cNvPr id="20" name="Picture 19">
              <a:extLst>
                <a:ext uri="{FF2B5EF4-FFF2-40B4-BE49-F238E27FC236}">
                  <a16:creationId xmlns:a16="http://schemas.microsoft.com/office/drawing/2014/main" id="{722C345B-E274-4DD6-998A-9898C1408F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4800" y="-428625"/>
              <a:ext cx="2542032" cy="2542032"/>
            </a:xfrm>
            <a:prstGeom prst="rect">
              <a:avLst/>
            </a:prstGeom>
          </p:spPr>
        </p:pic>
      </p:grpSp>
    </p:spTree>
  </p:cSld>
  <p:clrMap bg1="lt1" tx1="dk1" bg2="lt2" tx2="dk2" accent1="accent1" accent2="accent2" accent3="accent3" accent4="accent4" accent5="accent5" accent6="accent6" hlink="hlink" folHlink="folHlink"/>
  <p:sldLayoutIdLst>
    <p:sldLayoutId id="2147483659" r:id="rId1"/>
    <p:sldLayoutId id="2147483661" r:id="rId2"/>
  </p:sldLayoutIdLst>
  <p:hf hdr="0" dt="0"/>
  <p:txStyles>
    <p:titleStyle>
      <a:lvl1pPr algn="r" rtl="0" eaLnBrk="1" latinLnBrk="0" hangingPunct="1">
        <a:spcBef>
          <a:spcPct val="0"/>
        </a:spcBef>
        <a:buNone/>
        <a:defRPr kumimoji="0" sz="2400" b="1" kern="1200">
          <a:solidFill>
            <a:schemeClr val="tx2"/>
          </a:solidFill>
          <a:latin typeface="Calibri" panose="020F0502020204030204" pitchFamily="34" charset="0"/>
          <a:ea typeface="Calibri" panose="020F0502020204030204" pitchFamily="34" charset="0"/>
          <a:cs typeface="Calibri" panose="020F0502020204030204" pitchFamily="34" charset="0"/>
        </a:defRPr>
      </a:lvl1pPr>
      <a:extLst/>
    </p:titleStyle>
    <p:bodyStyle>
      <a:lvl1pPr marL="320040" indent="-320040" algn="l" rtl="0" eaLnBrk="1" latinLnBrk="0" hangingPunct="1">
        <a:spcBef>
          <a:spcPts val="700"/>
        </a:spcBef>
        <a:buClr>
          <a:srgbClr val="003C52"/>
        </a:buClr>
        <a:buSzPct val="100000"/>
        <a:buFont typeface="Arial" panose="020B0604020202020204" pitchFamily="34" charset="0"/>
        <a:buChar char="•"/>
        <a:defRPr kumimoji="0"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40080" indent="-274320" algn="l" rtl="0" eaLnBrk="1" latinLnBrk="0" hangingPunct="1">
        <a:spcBef>
          <a:spcPts val="550"/>
        </a:spcBef>
        <a:buClr>
          <a:srgbClr val="003C52"/>
        </a:buClr>
        <a:buSzPct val="100000"/>
        <a:buFont typeface="Arial" panose="020B0604020202020204" pitchFamily="34" charset="0"/>
        <a:buChar char="•"/>
        <a:defRPr kumimoji="0"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rtl="0" eaLnBrk="1" latinLnBrk="0" hangingPunct="1">
        <a:spcBef>
          <a:spcPts val="500"/>
        </a:spcBef>
        <a:buClr>
          <a:srgbClr val="003C52"/>
        </a:buClr>
        <a:buSzPct val="100000"/>
        <a:buFont typeface="Arial" panose="020B0604020202020204" pitchFamily="34" charset="0"/>
        <a:buChar char="•"/>
        <a:defRPr kumimoji="0"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dorn@ccalac.org" TargetMode="External"/><Relationship Id="rId2" Type="http://schemas.openxmlformats.org/officeDocument/2006/relationships/hyperlink" Target="mailto:Jpreece@ccalac.or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ccalac.org/services/policy-and-advocacy/advocacy-network/advocacy-resource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ccalac.org/services/policy-and-advocacy/advocacy-network/advocacy-resourc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ropbox.com/scl/fo/ep270ohihbx9wy4ngzo01/h?rlkey=bqmjrp1eh01mhsnabqlg8fzwr&amp;dl=0"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kpeterson@ccalac.org" TargetMode="External"/><Relationship Id="rId2" Type="http://schemas.openxmlformats.org/officeDocument/2006/relationships/hyperlink" Target="https://ccalac.org/services/policy-and-advocacy/advocacy-network/advocacy-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95B706C-DEA0-49C8-ABD7-3524DF2E17C7}"/>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1">
                <a:solidFill>
                  <a:srgbClr val="003C52"/>
                </a:solidFill>
                <a:latin typeface="Calibri"/>
              </a:rPr>
              <a:t>Member Prep Webinar </a:t>
            </a:r>
            <a:br>
              <a:rPr lang="en-US" sz="2400" b="1">
                <a:solidFill>
                  <a:srgbClr val="003C52"/>
                </a:solidFill>
                <a:latin typeface="Calibri"/>
              </a:rPr>
            </a:br>
            <a:r>
              <a:rPr lang="en-US" sz="2400">
                <a:solidFill>
                  <a:srgbClr val="003C52"/>
                </a:solidFill>
                <a:latin typeface="Calibri"/>
              </a:rPr>
              <a:t>April 11, 2024</a:t>
            </a:r>
            <a:endParaRPr lang="en-US" sz="1600" b="1">
              <a:solidFill>
                <a:srgbClr val="003C52"/>
              </a:solidFill>
              <a:latin typeface="Calibri"/>
            </a:endParaRPr>
          </a:p>
        </p:txBody>
      </p:sp>
      <p:sp>
        <p:nvSpPr>
          <p:cNvPr id="5" name="Title 4">
            <a:extLst>
              <a:ext uri="{FF2B5EF4-FFF2-40B4-BE49-F238E27FC236}">
                <a16:creationId xmlns:a16="http://schemas.microsoft.com/office/drawing/2014/main" id="{51F295EA-73BD-417B-98AF-79A6B59DC80E}"/>
              </a:ext>
            </a:extLst>
          </p:cNvPr>
          <p:cNvSpPr txBox="1">
            <a:spLocks/>
          </p:cNvSpPr>
          <p:nvPr/>
        </p:nvSpPr>
        <p:spPr>
          <a:xfrm>
            <a:off x="345232" y="1417476"/>
            <a:ext cx="7655768" cy="10431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3700" b="1">
                <a:solidFill>
                  <a:srgbClr val="003C52"/>
                </a:solidFill>
                <a:latin typeface="Calibri"/>
              </a:rPr>
              <a:t>Member Prep Webinar</a:t>
            </a:r>
          </a:p>
          <a:p>
            <a:pPr lvl="0" algn="l"/>
            <a:r>
              <a:rPr kumimoji="0" lang="en-US" sz="2700" b="1" i="0" u="none" strike="noStrike" kern="1200" cap="none" spc="0" normalizeH="0" baseline="0" noProof="0">
                <a:ln>
                  <a:noFill/>
                </a:ln>
                <a:solidFill>
                  <a:srgbClr val="003C52"/>
                </a:solidFill>
                <a:effectLst/>
                <a:uLnTx/>
                <a:uFillTx/>
                <a:latin typeface="Calibri"/>
                <a:ea typeface="+mj-ea"/>
                <a:cs typeface="+mj-cs"/>
              </a:rPr>
              <a:t>2024 Annual Day at the Capitol, April 16</a:t>
            </a:r>
            <a:endParaRPr kumimoji="0" lang="en-US" sz="2700" i="0" u="none" strike="noStrike" kern="1200" cap="none" spc="0" normalizeH="0" baseline="0" noProof="0">
              <a:ln>
                <a:noFill/>
              </a:ln>
              <a:solidFill>
                <a:srgbClr val="003C52"/>
              </a:solidFill>
              <a:effectLst/>
              <a:uLnTx/>
              <a:uFillTx/>
              <a:latin typeface="Calibri"/>
              <a:ea typeface="+mj-ea"/>
              <a:cs typeface="+mj-cs"/>
            </a:endParaRPr>
          </a:p>
        </p:txBody>
      </p:sp>
      <p:sp>
        <p:nvSpPr>
          <p:cNvPr id="6" name="Subtitle 5">
            <a:extLst>
              <a:ext uri="{FF2B5EF4-FFF2-40B4-BE49-F238E27FC236}">
                <a16:creationId xmlns:a16="http://schemas.microsoft.com/office/drawing/2014/main" id="{122017BF-0EEA-49EE-9D55-8C382B71AE9C}"/>
              </a:ext>
            </a:extLst>
          </p:cNvPr>
          <p:cNvSpPr txBox="1">
            <a:spLocks/>
          </p:cNvSpPr>
          <p:nvPr/>
        </p:nvSpPr>
        <p:spPr>
          <a:xfrm>
            <a:off x="351064" y="2694991"/>
            <a:ext cx="4458089" cy="2157703"/>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kumimoji="0" lang="en-US" sz="1800" b="0" i="0" u="none" strike="noStrike" kern="1200" cap="none" spc="0" normalizeH="0" baseline="0" noProof="0">
                <a:ln>
                  <a:noFill/>
                </a:ln>
                <a:solidFill>
                  <a:srgbClr val="003C52"/>
                </a:solidFill>
                <a:effectLst/>
                <a:uLnTx/>
                <a:uFillTx/>
                <a:latin typeface="Calibri"/>
                <a:ea typeface="+mn-ea"/>
                <a:cs typeface="+mn-cs"/>
              </a:rPr>
              <a:t>Presented by:</a:t>
            </a:r>
            <a:r>
              <a:rPr lang="en-US" sz="1800">
                <a:solidFill>
                  <a:srgbClr val="003C52"/>
                </a:solidFill>
                <a:latin typeface="Calibri"/>
              </a:rPr>
              <a:t> </a:t>
            </a:r>
            <a:endParaRPr lang="en-US" sz="1800">
              <a:solidFill>
                <a:srgbClr val="003C52"/>
              </a:solidFill>
              <a:latin typeface="Calibri"/>
              <a:ea typeface="Calibri"/>
              <a:cs typeface="Calibri"/>
            </a:endParaRPr>
          </a:p>
          <a:p>
            <a:pPr algn="l">
              <a:defRPr/>
            </a:pPr>
            <a:r>
              <a:rPr lang="en-US" sz="1800">
                <a:solidFill>
                  <a:srgbClr val="003C52"/>
                </a:solidFill>
                <a:latin typeface="Calibri"/>
              </a:rPr>
              <a:t>Joanne Preece and Lily</a:t>
            </a:r>
            <a:r>
              <a:rPr kumimoji="0" lang="en-US" sz="1800" b="0" i="0" u="none" strike="noStrike" kern="1200" cap="none" spc="0" normalizeH="0" baseline="0" noProof="0">
                <a:ln>
                  <a:noFill/>
                </a:ln>
                <a:solidFill>
                  <a:srgbClr val="003C52"/>
                </a:solidFill>
                <a:effectLst/>
                <a:uLnTx/>
                <a:uFillTx/>
                <a:latin typeface="Calibri"/>
                <a:ea typeface="+mn-ea"/>
                <a:cs typeface="+mn-cs"/>
              </a:rPr>
              <a:t> Dorn, </a:t>
            </a:r>
            <a:r>
              <a:rPr lang="en-US" sz="1800">
                <a:solidFill>
                  <a:srgbClr val="003C52"/>
                </a:solidFill>
                <a:latin typeface="Calibri"/>
              </a:rPr>
              <a:t>Government &amp; External Affairs, CCALAC</a:t>
            </a:r>
            <a:endParaRPr lang="en-US" sz="1800">
              <a:solidFill>
                <a:srgbClr val="003C52"/>
              </a:solidFill>
              <a:latin typeface="Calibri"/>
              <a:ea typeface="Calibri"/>
              <a:cs typeface="Calibri"/>
            </a:endParaRPr>
          </a:p>
          <a:p>
            <a:pPr algn="l">
              <a:defRPr/>
            </a:pPr>
            <a:endParaRPr lang="en-US" sz="1800">
              <a:solidFill>
                <a:srgbClr val="003C52"/>
              </a:solidFill>
              <a:latin typeface="Calibri"/>
              <a:ea typeface="Calibri"/>
              <a:cs typeface="Calibri"/>
            </a:endParaRPr>
          </a:p>
          <a:p>
            <a:pPr algn="l">
              <a:defRPr/>
            </a:pPr>
            <a:r>
              <a:rPr lang="en-US" sz="1600">
                <a:solidFill>
                  <a:schemeClr val="accent3">
                    <a:lumMod val="75000"/>
                  </a:schemeClr>
                </a:solidFill>
                <a:latin typeface="Calibri"/>
                <a:ea typeface="Calibri"/>
                <a:cs typeface="Calibri"/>
                <a:hlinkClick r:id="rId2">
                  <a:extLst>
                    <a:ext uri="{A12FA001-AC4F-418D-AE19-62706E023703}">
                      <ahyp:hlinkClr xmlns:ahyp="http://schemas.microsoft.com/office/drawing/2018/hyperlinkcolor" val="tx"/>
                    </a:ext>
                  </a:extLst>
                </a:hlinkClick>
              </a:rPr>
              <a:t>jpreece@ccalac.org</a:t>
            </a:r>
            <a:r>
              <a:rPr lang="en-US" sz="1600">
                <a:solidFill>
                  <a:schemeClr val="accent3">
                    <a:lumMod val="75000"/>
                  </a:schemeClr>
                </a:solidFill>
                <a:latin typeface="Calibri"/>
                <a:ea typeface="Calibri"/>
                <a:cs typeface="Calibri"/>
              </a:rPr>
              <a:t> </a:t>
            </a:r>
          </a:p>
          <a:p>
            <a:pPr algn="l">
              <a:defRPr/>
            </a:pPr>
            <a:r>
              <a:rPr lang="en-US" sz="1600">
                <a:solidFill>
                  <a:schemeClr val="accent3">
                    <a:lumMod val="75000"/>
                  </a:schemeClr>
                </a:solidFill>
                <a:latin typeface="Calibri"/>
                <a:ea typeface="Calibri"/>
                <a:cs typeface="Calibri"/>
                <a:hlinkClick r:id="rId3">
                  <a:extLst>
                    <a:ext uri="{A12FA001-AC4F-418D-AE19-62706E023703}">
                      <ahyp:hlinkClr xmlns:ahyp="http://schemas.microsoft.com/office/drawing/2018/hyperlinkcolor" val="tx"/>
                    </a:ext>
                  </a:extLst>
                </a:hlinkClick>
              </a:rPr>
              <a:t>ldorn@ccalac.org</a:t>
            </a:r>
            <a:r>
              <a:rPr lang="en-US" sz="1600">
                <a:solidFill>
                  <a:schemeClr val="accent3">
                    <a:lumMod val="75000"/>
                  </a:schemeClr>
                </a:solidFill>
                <a:latin typeface="Calibri"/>
                <a:ea typeface="Calibri"/>
                <a:cs typeface="Calibri"/>
              </a:rPr>
              <a:t> </a:t>
            </a:r>
          </a:p>
        </p:txBody>
      </p:sp>
      <p:pic>
        <p:nvPicPr>
          <p:cNvPr id="2052" name="Picture 4" descr="Legislative Day (AGC of California)">
            <a:extLst>
              <a:ext uri="{FF2B5EF4-FFF2-40B4-BE49-F238E27FC236}">
                <a16:creationId xmlns:a16="http://schemas.microsoft.com/office/drawing/2014/main" id="{B7A7EC28-DAF7-4C7A-A8DE-802DFB3915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6002" y="2693048"/>
            <a:ext cx="3172213" cy="203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3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2931-C7FA-4455-816F-BB8DB0B40E86}"/>
              </a:ext>
            </a:extLst>
          </p:cNvPr>
          <p:cNvSpPr>
            <a:spLocks noGrp="1"/>
          </p:cNvSpPr>
          <p:nvPr>
            <p:ph type="title"/>
          </p:nvPr>
        </p:nvSpPr>
        <p:spPr/>
        <p:txBody>
          <a:bodyPr/>
          <a:lstStyle/>
          <a:p>
            <a:r>
              <a:rPr lang="en-US"/>
              <a:t>Meeting Structure </a:t>
            </a:r>
          </a:p>
        </p:txBody>
      </p:sp>
      <p:sp>
        <p:nvSpPr>
          <p:cNvPr id="3" name="Content Placeholder 2">
            <a:extLst>
              <a:ext uri="{FF2B5EF4-FFF2-40B4-BE49-F238E27FC236}">
                <a16:creationId xmlns:a16="http://schemas.microsoft.com/office/drawing/2014/main" id="{8160D68A-C775-4C04-93EF-6626E59F4C9D}"/>
              </a:ext>
            </a:extLst>
          </p:cNvPr>
          <p:cNvSpPr>
            <a:spLocks noGrp="1"/>
          </p:cNvSpPr>
          <p:nvPr>
            <p:ph sz="quarter" idx="10"/>
          </p:nvPr>
        </p:nvSpPr>
        <p:spPr/>
        <p:txBody>
          <a:bodyPr vert="horz" lIns="91440" tIns="45720" rIns="91440" bIns="45720" anchor="t">
            <a:normAutofit fontScale="77500" lnSpcReduction="20000"/>
          </a:bodyPr>
          <a:lstStyle/>
          <a:p>
            <a:r>
              <a:rPr lang="en-US" sz="1900">
                <a:latin typeface="Calibri"/>
                <a:cs typeface="Calibri"/>
              </a:rPr>
              <a:t>Please meet </a:t>
            </a:r>
            <a:r>
              <a:rPr lang="en-US" sz="1900" b="1">
                <a:latin typeface="Calibri"/>
                <a:cs typeface="Calibri"/>
              </a:rPr>
              <a:t>in the hallway outside the office/room</a:t>
            </a:r>
            <a:r>
              <a:rPr lang="en-US" sz="1900">
                <a:latin typeface="Calibri"/>
                <a:cs typeface="Calibri"/>
              </a:rPr>
              <a:t> - offices have limited space and we want to connect as a group before we go in. </a:t>
            </a:r>
          </a:p>
          <a:p>
            <a:r>
              <a:rPr lang="en-US" sz="1900">
                <a:latin typeface="Calibri"/>
                <a:cs typeface="Calibri"/>
              </a:rPr>
              <a:t>Meetings will have a CCALAC staff “Lead” to facilitate introductions and guide discussion.</a:t>
            </a:r>
            <a:endParaRPr lang="en-US" sz="1900">
              <a:latin typeface="Calibri"/>
            </a:endParaRPr>
          </a:p>
          <a:p>
            <a:r>
              <a:rPr lang="en-US" sz="1900">
                <a:latin typeface="Calibri"/>
                <a:cs typeface="Calibri"/>
              </a:rPr>
              <a:t>Introductions - include where your sites are located and any special services you provide in the district.</a:t>
            </a:r>
          </a:p>
          <a:p>
            <a:r>
              <a:rPr lang="en-US" sz="1900">
                <a:cs typeface="Calibri"/>
              </a:rPr>
              <a:t>Lead will facilitate a brief discussion on priorities and invite members to chime in on specific topics.</a:t>
            </a:r>
          </a:p>
          <a:p>
            <a:pPr lvl="1"/>
            <a:r>
              <a:rPr lang="en-US" sz="1900">
                <a:cs typeface="Calibri"/>
              </a:rPr>
              <a:t>Lead will prioritize discussing Assembly Bills with Assembly Offices and Senate Bills with Senate Offices, and in some offices, we know the staff and their backgrounds and will adjust accordingly – not every meeting will be identical.</a:t>
            </a:r>
          </a:p>
          <a:p>
            <a:pPr lvl="1"/>
            <a:r>
              <a:rPr lang="en-US" sz="1900">
                <a:latin typeface="Calibri"/>
                <a:cs typeface="Calibri"/>
              </a:rPr>
              <a:t>If the lead discusses a specific bill in more detail and spends less time on others or avoids certain priorities altogether, please follow our lead as we are tailoring to the specific office and trying to maximize our limited time with them. </a:t>
            </a:r>
          </a:p>
          <a:p>
            <a:pPr lvl="1"/>
            <a:r>
              <a:rPr lang="en-US" sz="1900">
                <a:latin typeface="Calibri"/>
                <a:cs typeface="Calibri"/>
              </a:rPr>
              <a:t>If an office sits on a committee (such as Health) scheduled to hear a priority bill soon, we will utilize the meeting to address our position/concerns and request the member's vote ahead of the hearing. </a:t>
            </a:r>
          </a:p>
          <a:p>
            <a:endParaRPr lang="en-US"/>
          </a:p>
        </p:txBody>
      </p:sp>
    </p:spTree>
    <p:extLst>
      <p:ext uri="{BB962C8B-B14F-4D97-AF65-F5344CB8AC3E}">
        <p14:creationId xmlns:p14="http://schemas.microsoft.com/office/powerpoint/2010/main" val="13004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3F57-29BC-48F6-AE93-9710BF0465D4}"/>
              </a:ext>
            </a:extLst>
          </p:cNvPr>
          <p:cNvSpPr>
            <a:spLocks noGrp="1"/>
          </p:cNvSpPr>
          <p:nvPr>
            <p:ph type="title"/>
          </p:nvPr>
        </p:nvSpPr>
        <p:spPr/>
        <p:txBody>
          <a:bodyPr/>
          <a:lstStyle/>
          <a:p>
            <a:r>
              <a:rPr lang="en-US"/>
              <a:t>Who are we meeting with? </a:t>
            </a:r>
          </a:p>
        </p:txBody>
      </p:sp>
      <p:sp>
        <p:nvSpPr>
          <p:cNvPr id="3" name="Content Placeholder 2">
            <a:extLst>
              <a:ext uri="{FF2B5EF4-FFF2-40B4-BE49-F238E27FC236}">
                <a16:creationId xmlns:a16="http://schemas.microsoft.com/office/drawing/2014/main" id="{EAAD06A6-D746-491C-A175-C92516536996}"/>
              </a:ext>
            </a:extLst>
          </p:cNvPr>
          <p:cNvSpPr>
            <a:spLocks noGrp="1"/>
          </p:cNvSpPr>
          <p:nvPr>
            <p:ph sz="quarter" idx="10"/>
          </p:nvPr>
        </p:nvSpPr>
        <p:spPr>
          <a:xfrm>
            <a:off x="304800" y="1428750"/>
            <a:ext cx="8502051" cy="3316557"/>
          </a:xfrm>
        </p:spPr>
        <p:txBody>
          <a:bodyPr vert="horz" lIns="91440" tIns="45720" rIns="91440" bIns="45720" anchor="t">
            <a:normAutofit fontScale="77500" lnSpcReduction="20000"/>
          </a:bodyPr>
          <a:lstStyle/>
          <a:p>
            <a:pPr>
              <a:spcBef>
                <a:spcPts val="20"/>
              </a:spcBef>
            </a:pPr>
            <a:r>
              <a:rPr lang="en-US">
                <a:latin typeface="Calibri"/>
                <a:cs typeface="Calibri"/>
              </a:rPr>
              <a:t>If the meeting is with the Assemblymember or Senator themselves, they may drive the conversation and we’ll follow their lead</a:t>
            </a:r>
            <a:endParaRPr lang="en-US">
              <a:latin typeface="Calibri"/>
            </a:endParaRPr>
          </a:p>
          <a:p>
            <a:pPr>
              <a:spcBef>
                <a:spcPts val="20"/>
              </a:spcBef>
            </a:pPr>
            <a:r>
              <a:rPr lang="en-US">
                <a:latin typeface="Calibri"/>
                <a:cs typeface="Calibri"/>
              </a:rPr>
              <a:t>We have bill authors in the LA delegation and will adjust accordingly when meeting with them or their staff (J. Carrillo &amp; Smallwood-Cuevas)</a:t>
            </a:r>
          </a:p>
          <a:p>
            <a:pPr>
              <a:spcBef>
                <a:spcPts val="20"/>
              </a:spcBef>
            </a:pPr>
            <a:endParaRPr lang="en-US">
              <a:latin typeface="Calibri"/>
              <a:cs typeface="Calibri"/>
            </a:endParaRPr>
          </a:p>
          <a:p>
            <a:pPr>
              <a:spcBef>
                <a:spcPts val="20"/>
              </a:spcBef>
            </a:pPr>
            <a:r>
              <a:rPr lang="en-US">
                <a:latin typeface="Calibri"/>
                <a:cs typeface="Calibri"/>
              </a:rPr>
              <a:t>If we are meeting with staff:</a:t>
            </a:r>
          </a:p>
          <a:p>
            <a:pPr lvl="1">
              <a:spcBef>
                <a:spcPts val="20"/>
              </a:spcBef>
            </a:pPr>
            <a:r>
              <a:rPr lang="en-US">
                <a:latin typeface="Calibri"/>
                <a:cs typeface="Calibri"/>
              </a:rPr>
              <a:t>They may be knowledgeable or interested in specific issues. If relevant we will follow their lead, this is an opportunity to build relationships by talking about what is of most interest to them.</a:t>
            </a:r>
          </a:p>
          <a:p>
            <a:pPr lvl="1">
              <a:spcBef>
                <a:spcPts val="20"/>
              </a:spcBef>
            </a:pPr>
            <a:r>
              <a:rPr lang="en-US">
                <a:latin typeface="Calibri"/>
                <a:cs typeface="Calibri"/>
              </a:rPr>
              <a:t>If we discover we are meeting with staff who are newer or unfamiliar with health centers, try to keep the conversation high level.</a:t>
            </a:r>
          </a:p>
          <a:p>
            <a:pPr lvl="1">
              <a:spcBef>
                <a:spcPts val="20"/>
              </a:spcBef>
            </a:pPr>
            <a:r>
              <a:rPr lang="en-US">
                <a:latin typeface="Calibri"/>
                <a:cs typeface="Calibri"/>
              </a:rPr>
              <a:t>Some staff may be very unfamiliar with PPS, OSHPD3 and MCO tax details; we will read the room and adjust as needed. The goal is to put our issues on their radar, not to overwhelm. </a:t>
            </a:r>
            <a:endParaRPr lang="en-US">
              <a:latin typeface="Calibri"/>
            </a:endParaRPr>
          </a:p>
        </p:txBody>
      </p:sp>
    </p:spTree>
    <p:extLst>
      <p:ext uri="{BB962C8B-B14F-4D97-AF65-F5344CB8AC3E}">
        <p14:creationId xmlns:p14="http://schemas.microsoft.com/office/powerpoint/2010/main" val="391450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1046224F-E893-4475-965F-3BBC8ED9E1FD}"/>
              </a:ext>
            </a:extLst>
          </p:cNvPr>
          <p:cNvSpPr txBox="1">
            <a:spLocks/>
          </p:cNvSpPr>
          <p:nvPr/>
        </p:nvSpPr>
        <p:spPr>
          <a:xfrm>
            <a:off x="685800" y="1657350"/>
            <a:ext cx="77724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3C52"/>
              </a:solidFill>
              <a:effectLst/>
              <a:uLnTx/>
              <a:uFillTx/>
              <a:latin typeface="Calibri"/>
              <a:ea typeface="+mn-ea"/>
              <a:cs typeface="+mn-cs"/>
            </a:endParaRPr>
          </a:p>
        </p:txBody>
      </p:sp>
      <p:sp>
        <p:nvSpPr>
          <p:cNvPr id="8" name="Title 4">
            <a:extLst>
              <a:ext uri="{FF2B5EF4-FFF2-40B4-BE49-F238E27FC236}">
                <a16:creationId xmlns:a16="http://schemas.microsoft.com/office/drawing/2014/main" id="{F696756A-F543-47B8-8C91-B69F23FAB5C0}"/>
              </a:ext>
            </a:extLst>
          </p:cNvPr>
          <p:cNvSpPr txBox="1">
            <a:spLocks/>
          </p:cNvSpPr>
          <p:nvPr/>
        </p:nvSpPr>
        <p:spPr>
          <a:xfrm>
            <a:off x="685800" y="3126082"/>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3C52"/>
                </a:solidFill>
                <a:effectLst/>
                <a:uLnTx/>
                <a:uFillTx/>
                <a:latin typeface="Calibri"/>
                <a:ea typeface="+mj-ea"/>
                <a:cs typeface="+mj-cs"/>
              </a:rPr>
              <a:t>Materials </a:t>
            </a:r>
            <a:endParaRPr kumimoji="0" lang="en-US" sz="2000" b="0" i="0" u="none" strike="noStrike" kern="1200" cap="all" spc="0" normalizeH="0" baseline="0" noProof="0">
              <a:ln>
                <a:noFill/>
              </a:ln>
              <a:solidFill>
                <a:srgbClr val="003C52"/>
              </a:solidFill>
              <a:effectLst/>
              <a:uLnTx/>
              <a:uFillTx/>
              <a:latin typeface="Calibri"/>
              <a:ea typeface="+mj-ea"/>
              <a:cs typeface="+mj-cs"/>
            </a:endParaRPr>
          </a:p>
        </p:txBody>
      </p:sp>
      <p:sp>
        <p:nvSpPr>
          <p:cNvPr id="10" name="Footer Placeholder 3">
            <a:extLst>
              <a:ext uri="{FF2B5EF4-FFF2-40B4-BE49-F238E27FC236}">
                <a16:creationId xmlns:a16="http://schemas.microsoft.com/office/drawing/2014/main" id="{6F71B991-4B03-4550-9B1E-09C60B55D27D}"/>
              </a:ext>
            </a:extLst>
          </p:cNvPr>
          <p:cNvSpPr txBox="1">
            <a:spLocks/>
          </p:cNvSpPr>
          <p:nvPr/>
        </p:nvSpPr>
        <p:spPr>
          <a:xfrm>
            <a:off x="1676400" y="4686155"/>
            <a:ext cx="5421083" cy="273844"/>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endParaRPr lang="en-US">
              <a:solidFill>
                <a:srgbClr val="003C5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706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89A0-2850-4FD5-B3B9-E7E9D1018EE9}"/>
              </a:ext>
            </a:extLst>
          </p:cNvPr>
          <p:cNvSpPr>
            <a:spLocks noGrp="1"/>
          </p:cNvSpPr>
          <p:nvPr>
            <p:ph type="title"/>
          </p:nvPr>
        </p:nvSpPr>
        <p:spPr/>
        <p:txBody>
          <a:bodyPr/>
          <a:lstStyle/>
          <a:p>
            <a:r>
              <a:rPr lang="en-US"/>
              <a:t>Materials</a:t>
            </a:r>
          </a:p>
        </p:txBody>
      </p:sp>
      <p:sp>
        <p:nvSpPr>
          <p:cNvPr id="3" name="Content Placeholder 2">
            <a:extLst>
              <a:ext uri="{FF2B5EF4-FFF2-40B4-BE49-F238E27FC236}">
                <a16:creationId xmlns:a16="http://schemas.microsoft.com/office/drawing/2014/main" id="{A39DF588-EF77-4F20-BDCB-4B598D34F82C}"/>
              </a:ext>
            </a:extLst>
          </p:cNvPr>
          <p:cNvSpPr>
            <a:spLocks noGrp="1"/>
          </p:cNvSpPr>
          <p:nvPr>
            <p:ph sz="quarter" idx="10"/>
          </p:nvPr>
        </p:nvSpPr>
        <p:spPr>
          <a:xfrm>
            <a:off x="380281" y="1428750"/>
            <a:ext cx="8458919" cy="3543000"/>
          </a:xfrm>
        </p:spPr>
        <p:txBody>
          <a:bodyPr vert="horz" lIns="91440" tIns="45720" rIns="91440" bIns="45720" anchor="t">
            <a:normAutofit fontScale="85000" lnSpcReduction="10000"/>
          </a:bodyPr>
          <a:lstStyle/>
          <a:p>
            <a:pPr>
              <a:spcBef>
                <a:spcPts val="20"/>
              </a:spcBef>
            </a:pPr>
            <a:r>
              <a:rPr lang="en-US">
                <a:latin typeface="Calibri"/>
                <a:ea typeface="Calibri"/>
                <a:cs typeface="Calibri"/>
              </a:rPr>
              <a:t>CCALAC will provide materials to offices ahead of time so they know what we plan to discuss and have background on our priority issues. </a:t>
            </a:r>
          </a:p>
          <a:p>
            <a:pPr>
              <a:spcBef>
                <a:spcPts val="20"/>
              </a:spcBef>
            </a:pPr>
            <a:r>
              <a:rPr lang="en-US" b="1">
                <a:latin typeface="Calibri"/>
                <a:ea typeface="Calibri"/>
                <a:cs typeface="Calibri"/>
              </a:rPr>
              <a:t>Many offices do not want paper and will only accept electronic materials.</a:t>
            </a:r>
            <a:r>
              <a:rPr lang="en-US">
                <a:latin typeface="Calibri"/>
                <a:ea typeface="Calibri"/>
                <a:cs typeface="Calibri"/>
              </a:rPr>
              <a:t> </a:t>
            </a:r>
            <a:endParaRPr lang="en-US">
              <a:latin typeface="Calibri"/>
              <a:ea typeface="Calibri"/>
            </a:endParaRPr>
          </a:p>
          <a:p>
            <a:pPr>
              <a:spcBef>
                <a:spcPts val="20"/>
              </a:spcBef>
            </a:pPr>
            <a:r>
              <a:rPr lang="en-US">
                <a:latin typeface="Calibri"/>
                <a:ea typeface="Calibri"/>
                <a:cs typeface="Calibri"/>
              </a:rPr>
              <a:t>The CCALAC Staff lead will have hard copies of a few documents (profiles and checklist) for reference and to guide the discussion.</a:t>
            </a:r>
          </a:p>
          <a:p>
            <a:pPr>
              <a:spcBef>
                <a:spcPts val="20"/>
              </a:spcBef>
            </a:pPr>
            <a:r>
              <a:rPr lang="en-US">
                <a:latin typeface="Calibri"/>
                <a:ea typeface="Calibri"/>
                <a:cs typeface="Calibri"/>
              </a:rPr>
              <a:t>CCALAC’s Talking Points will align with our Checklist. </a:t>
            </a:r>
          </a:p>
          <a:p>
            <a:pPr>
              <a:spcBef>
                <a:spcPts val="20"/>
              </a:spcBef>
            </a:pPr>
            <a:r>
              <a:rPr lang="en-US">
                <a:latin typeface="Calibri"/>
                <a:ea typeface="Calibri"/>
                <a:cs typeface="Calibri"/>
              </a:rPr>
              <a:t>TPs, schedule and materials will be emailed late Thursday or Friday.</a:t>
            </a:r>
          </a:p>
          <a:p>
            <a:pPr>
              <a:spcBef>
                <a:spcPts val="20"/>
              </a:spcBef>
            </a:pPr>
            <a:r>
              <a:rPr lang="en-US">
                <a:latin typeface="Calibri"/>
                <a:ea typeface="Calibri"/>
                <a:cs typeface="Calibri"/>
              </a:rPr>
              <a:t>All materials (except talking points) will be posted on CCALAC’s </a:t>
            </a:r>
            <a:r>
              <a:rPr lang="en-US">
                <a:latin typeface="Calibri"/>
                <a:ea typeface="Calibri"/>
                <a:cs typeface="Calibri"/>
                <a:hlinkClick r:id="rId2"/>
              </a:rPr>
              <a:t>Advocacy Resources webpage</a:t>
            </a:r>
            <a:r>
              <a:rPr lang="en-US">
                <a:latin typeface="Calibri"/>
                <a:ea typeface="Calibri"/>
                <a:cs typeface="Calibri"/>
              </a:rPr>
              <a:t>.</a:t>
            </a:r>
          </a:p>
          <a:p>
            <a:pPr>
              <a:spcBef>
                <a:spcPts val="20"/>
              </a:spcBef>
            </a:pPr>
            <a:endParaRPr lang="en-US">
              <a:cs typeface="Calibri"/>
            </a:endParaRPr>
          </a:p>
          <a:p>
            <a:pPr>
              <a:spcBef>
                <a:spcPts val="20"/>
              </a:spcBef>
            </a:pPr>
            <a:r>
              <a:rPr lang="en-US">
                <a:latin typeface="Calibri"/>
                <a:ea typeface="Calibri"/>
                <a:cs typeface="Calibri"/>
              </a:rPr>
              <a:t>Members are encouraged to </a:t>
            </a:r>
            <a:r>
              <a:rPr lang="en-US" b="1">
                <a:latin typeface="Calibri"/>
                <a:ea typeface="Calibri"/>
                <a:cs typeface="Calibri"/>
              </a:rPr>
              <a:t>print what you need ahead of time</a:t>
            </a:r>
            <a:r>
              <a:rPr lang="en-US">
                <a:latin typeface="Calibri"/>
                <a:ea typeface="Calibri"/>
                <a:cs typeface="Calibri"/>
              </a:rPr>
              <a:t>. Hard copies will not be provided.</a:t>
            </a:r>
          </a:p>
          <a:p>
            <a:endParaRPr lang="en-US"/>
          </a:p>
        </p:txBody>
      </p:sp>
    </p:spTree>
    <p:extLst>
      <p:ext uri="{BB962C8B-B14F-4D97-AF65-F5344CB8AC3E}">
        <p14:creationId xmlns:p14="http://schemas.microsoft.com/office/powerpoint/2010/main" val="57624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89A0-2850-4FD5-B3B9-E7E9D1018EE9}"/>
              </a:ext>
            </a:extLst>
          </p:cNvPr>
          <p:cNvSpPr>
            <a:spLocks noGrp="1"/>
          </p:cNvSpPr>
          <p:nvPr>
            <p:ph type="title"/>
          </p:nvPr>
        </p:nvSpPr>
        <p:spPr/>
        <p:txBody>
          <a:bodyPr/>
          <a:lstStyle/>
          <a:p>
            <a:r>
              <a:rPr lang="en-US"/>
              <a:t>Materials</a:t>
            </a:r>
          </a:p>
        </p:txBody>
      </p:sp>
      <p:sp>
        <p:nvSpPr>
          <p:cNvPr id="3" name="Content Placeholder 2">
            <a:extLst>
              <a:ext uri="{FF2B5EF4-FFF2-40B4-BE49-F238E27FC236}">
                <a16:creationId xmlns:a16="http://schemas.microsoft.com/office/drawing/2014/main" id="{A39DF588-EF77-4F20-BDCB-4B598D34F82C}"/>
              </a:ext>
            </a:extLst>
          </p:cNvPr>
          <p:cNvSpPr>
            <a:spLocks noGrp="1"/>
          </p:cNvSpPr>
          <p:nvPr>
            <p:ph sz="quarter" idx="10"/>
          </p:nvPr>
        </p:nvSpPr>
        <p:spPr>
          <a:xfrm>
            <a:off x="542026" y="1612062"/>
            <a:ext cx="4264324" cy="3241076"/>
          </a:xfrm>
        </p:spPr>
        <p:txBody>
          <a:bodyPr vert="horz" lIns="91440" tIns="45720" rIns="91440" bIns="45720" anchor="t">
            <a:normAutofit lnSpcReduction="10000"/>
          </a:bodyPr>
          <a:lstStyle/>
          <a:p>
            <a:pPr marL="0" indent="0">
              <a:spcBef>
                <a:spcPts val="20"/>
              </a:spcBef>
              <a:buNone/>
            </a:pPr>
            <a:r>
              <a:rPr lang="en-US" sz="1900" b="1">
                <a:latin typeface="Calibri"/>
                <a:ea typeface="Calibri"/>
                <a:cs typeface="Calibri"/>
              </a:rPr>
              <a:t>CCALAC will provide to offices:</a:t>
            </a:r>
            <a:endParaRPr lang="en-US" sz="1900" b="1">
              <a:latin typeface="Calibri"/>
              <a:ea typeface="Calibri"/>
            </a:endParaRPr>
          </a:p>
          <a:p>
            <a:pPr>
              <a:spcBef>
                <a:spcPts val="20"/>
              </a:spcBef>
            </a:pPr>
            <a:r>
              <a:rPr lang="en-US" sz="1900">
                <a:latin typeface="Calibri"/>
                <a:ea typeface="Calibri"/>
                <a:cs typeface="Calibri"/>
              </a:rPr>
              <a:t>County Profile </a:t>
            </a:r>
          </a:p>
          <a:p>
            <a:pPr>
              <a:spcBef>
                <a:spcPts val="20"/>
              </a:spcBef>
            </a:pPr>
            <a:r>
              <a:rPr lang="en-US" sz="1900">
                <a:latin typeface="Calibri"/>
                <a:ea typeface="Calibri"/>
                <a:cs typeface="Calibri"/>
              </a:rPr>
              <a:t>District Profile </a:t>
            </a:r>
          </a:p>
          <a:p>
            <a:pPr>
              <a:spcBef>
                <a:spcPts val="20"/>
              </a:spcBef>
            </a:pPr>
            <a:r>
              <a:rPr lang="en-US" sz="1900">
                <a:latin typeface="Calibri"/>
                <a:ea typeface="Calibri"/>
                <a:cs typeface="Calibri"/>
              </a:rPr>
              <a:t>CHC Priorities Checklist</a:t>
            </a:r>
            <a:endParaRPr lang="en-US">
              <a:ea typeface="Calibri"/>
            </a:endParaRPr>
          </a:p>
          <a:p>
            <a:pPr>
              <a:spcBef>
                <a:spcPts val="20"/>
              </a:spcBef>
            </a:pPr>
            <a:r>
              <a:rPr lang="en-US" sz="1900">
                <a:latin typeface="Calibri"/>
                <a:ea typeface="Calibri"/>
                <a:cs typeface="Calibri"/>
              </a:rPr>
              <a:t>AB 2303 Fact Sheet (&amp; support letter)</a:t>
            </a:r>
            <a:endParaRPr lang="en-US">
              <a:ea typeface="Calibri"/>
            </a:endParaRPr>
          </a:p>
          <a:p>
            <a:pPr>
              <a:spcBef>
                <a:spcPts val="20"/>
              </a:spcBef>
            </a:pPr>
            <a:r>
              <a:rPr lang="en-US" sz="1900">
                <a:latin typeface="Calibri"/>
                <a:ea typeface="Calibri"/>
                <a:cs typeface="Calibri"/>
              </a:rPr>
              <a:t>AB 1067 Fact Sheet</a:t>
            </a:r>
            <a:endParaRPr lang="en-US">
              <a:ea typeface="Calibri"/>
            </a:endParaRPr>
          </a:p>
          <a:p>
            <a:pPr>
              <a:spcBef>
                <a:spcPts val="20"/>
              </a:spcBef>
            </a:pPr>
            <a:r>
              <a:rPr lang="en-US" sz="1900">
                <a:latin typeface="Calibri"/>
                <a:ea typeface="Calibri"/>
                <a:cs typeface="Calibri"/>
              </a:rPr>
              <a:t>SB 1382 Fact Sheet </a:t>
            </a:r>
          </a:p>
          <a:p>
            <a:pPr>
              <a:spcBef>
                <a:spcPts val="20"/>
              </a:spcBef>
            </a:pPr>
            <a:r>
              <a:rPr lang="en-US" sz="1900">
                <a:latin typeface="Calibri"/>
                <a:ea typeface="Calibri"/>
                <a:cs typeface="Calibri"/>
              </a:rPr>
              <a:t>CPCA Budget Letter</a:t>
            </a:r>
          </a:p>
          <a:p>
            <a:pPr>
              <a:spcBef>
                <a:spcPts val="20"/>
              </a:spcBef>
            </a:pPr>
            <a:r>
              <a:rPr lang="en-US" sz="1900">
                <a:latin typeface="Calibri"/>
                <a:ea typeface="Calibri"/>
                <a:cs typeface="Calibri"/>
              </a:rPr>
              <a:t>CCALAC Coverage and Access Report &amp; Infographic </a:t>
            </a:r>
            <a:endParaRPr lang="en-US">
              <a:ea typeface="Calibri"/>
            </a:endParaRPr>
          </a:p>
          <a:p>
            <a:pPr>
              <a:spcBef>
                <a:spcPts val="20"/>
              </a:spcBef>
            </a:pPr>
            <a:r>
              <a:rPr lang="en-US" sz="1900">
                <a:latin typeface="Calibri"/>
                <a:ea typeface="Calibri"/>
                <a:cs typeface="Calibri"/>
              </a:rPr>
              <a:t>CCALAC Workforce Report &amp; Infographic</a:t>
            </a:r>
            <a:endParaRPr lang="en-US">
              <a:ea typeface="Calibri"/>
            </a:endParaRPr>
          </a:p>
        </p:txBody>
      </p:sp>
      <p:sp>
        <p:nvSpPr>
          <p:cNvPr id="5" name="Content Placeholder 2">
            <a:extLst>
              <a:ext uri="{FF2B5EF4-FFF2-40B4-BE49-F238E27FC236}">
                <a16:creationId xmlns:a16="http://schemas.microsoft.com/office/drawing/2014/main" id="{7FD40F2D-5F62-CB96-E5A9-1B8E2FED4DF1}"/>
              </a:ext>
            </a:extLst>
          </p:cNvPr>
          <p:cNvSpPr txBox="1">
            <a:spLocks/>
          </p:cNvSpPr>
          <p:nvPr/>
        </p:nvSpPr>
        <p:spPr>
          <a:xfrm>
            <a:off x="5039983" y="1613500"/>
            <a:ext cx="3800656" cy="3241076"/>
          </a:xfrm>
          <a:prstGeom prst="rect">
            <a:avLst/>
          </a:prstGeom>
        </p:spPr>
        <p:txBody>
          <a:bodyPr vert="horz" lIns="91440" tIns="45720" rIns="91440" bIns="45720" anchor="t">
            <a:normAutofit/>
          </a:bodyPr>
          <a:lstStyle>
            <a:lvl1pPr marL="320040" indent="-320040" algn="l" rtl="0" eaLnBrk="1" latinLnBrk="0" hangingPunct="1">
              <a:spcBef>
                <a:spcPts val="700"/>
              </a:spcBef>
              <a:buClr>
                <a:srgbClr val="003C52"/>
              </a:buClr>
              <a:buSzPct val="100000"/>
              <a:buFont typeface="Arial" panose="020B0604020202020204" pitchFamily="34" charset="0"/>
              <a:buChar char="•"/>
              <a:defRPr kumimoji="0"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40080" indent="-274320" algn="l" rtl="0" eaLnBrk="1" latinLnBrk="0" hangingPunct="1">
              <a:spcBef>
                <a:spcPts val="550"/>
              </a:spcBef>
              <a:buClr>
                <a:srgbClr val="003C52"/>
              </a:buClr>
              <a:buSzPct val="100000"/>
              <a:buFont typeface="Arial" panose="020B0604020202020204" pitchFamily="34" charset="0"/>
              <a:buChar char="•"/>
              <a:defRPr kumimoji="0"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rtl="0" eaLnBrk="1" latinLnBrk="0" hangingPunct="1">
              <a:spcBef>
                <a:spcPts val="500"/>
              </a:spcBef>
              <a:buClr>
                <a:srgbClr val="003C52"/>
              </a:buClr>
              <a:buSzPct val="100000"/>
              <a:buFont typeface="Arial" panose="020B0604020202020204" pitchFamily="34" charset="0"/>
              <a:buChar char="•"/>
              <a:defRPr kumimoji="0"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spcBef>
                <a:spcPts val="20"/>
              </a:spcBef>
              <a:buFont typeface="Arial" panose="020B0604020202020204" pitchFamily="34" charset="0"/>
              <a:buNone/>
            </a:pPr>
            <a:r>
              <a:rPr lang="en-US" sz="1900" b="1">
                <a:latin typeface="Calibri"/>
                <a:ea typeface="Calibri"/>
                <a:cs typeface="Calibri"/>
              </a:rPr>
              <a:t>CCALAC will have hard copies at meetings (to support facilitation):</a:t>
            </a:r>
          </a:p>
          <a:p>
            <a:pPr>
              <a:spcBef>
                <a:spcPts val="20"/>
              </a:spcBef>
            </a:pPr>
            <a:r>
              <a:rPr lang="en-US" sz="1900">
                <a:latin typeface="Calibri"/>
                <a:ea typeface="Calibri"/>
                <a:cs typeface="Calibri"/>
              </a:rPr>
              <a:t>County Profile</a:t>
            </a:r>
          </a:p>
          <a:p>
            <a:pPr>
              <a:spcBef>
                <a:spcPts val="20"/>
              </a:spcBef>
            </a:pPr>
            <a:r>
              <a:rPr lang="en-US" sz="1900">
                <a:latin typeface="Calibri"/>
                <a:ea typeface="Calibri"/>
                <a:cs typeface="Calibri"/>
              </a:rPr>
              <a:t>District Profile</a:t>
            </a:r>
          </a:p>
          <a:p>
            <a:pPr>
              <a:spcBef>
                <a:spcPts val="20"/>
              </a:spcBef>
            </a:pPr>
            <a:r>
              <a:rPr lang="en-US" sz="1900">
                <a:latin typeface="Calibri"/>
                <a:ea typeface="Calibri"/>
                <a:cs typeface="Calibri"/>
              </a:rPr>
              <a:t>Priorities Checklist</a:t>
            </a:r>
          </a:p>
          <a:p>
            <a:pPr marL="0" indent="0">
              <a:spcBef>
                <a:spcPts val="20"/>
              </a:spcBef>
              <a:buFont typeface="Arial" panose="020B0604020202020204" pitchFamily="34" charset="0"/>
              <a:buNone/>
            </a:pPr>
            <a:endParaRPr lang="en-US" sz="1900"/>
          </a:p>
          <a:p>
            <a:pPr marL="0" indent="0">
              <a:spcBef>
                <a:spcPts val="20"/>
              </a:spcBef>
              <a:buFont typeface="Arial" panose="020B0604020202020204" pitchFamily="34" charset="0"/>
              <a:buNone/>
            </a:pPr>
            <a:r>
              <a:rPr lang="en-US" sz="1900" b="1">
                <a:latin typeface="Calibri"/>
                <a:ea typeface="Calibri"/>
                <a:cs typeface="Calibri"/>
              </a:rPr>
              <a:t>Additional member materials:</a:t>
            </a:r>
          </a:p>
          <a:p>
            <a:pPr>
              <a:spcBef>
                <a:spcPts val="20"/>
              </a:spcBef>
            </a:pPr>
            <a:r>
              <a:rPr lang="en-US" sz="1900">
                <a:latin typeface="Calibri"/>
                <a:ea typeface="Calibri"/>
                <a:cs typeface="Calibri"/>
              </a:rPr>
              <a:t>Talking Points</a:t>
            </a:r>
          </a:p>
          <a:p>
            <a:pPr>
              <a:spcBef>
                <a:spcPts val="20"/>
              </a:spcBef>
            </a:pPr>
            <a:r>
              <a:rPr lang="en-US" sz="1900">
                <a:latin typeface="Calibri"/>
                <a:ea typeface="Calibri"/>
                <a:cs typeface="Calibri"/>
              </a:rPr>
              <a:t>Meeting Schedule</a:t>
            </a:r>
          </a:p>
          <a:p>
            <a:pPr marL="0" indent="0">
              <a:spcBef>
                <a:spcPts val="20"/>
              </a:spcBef>
              <a:buFont typeface="Arial" panose="020B0604020202020204" pitchFamily="34" charset="0"/>
              <a:buNone/>
            </a:pPr>
            <a:endParaRPr lang="en-US"/>
          </a:p>
        </p:txBody>
      </p:sp>
    </p:spTree>
    <p:extLst>
      <p:ext uri="{BB962C8B-B14F-4D97-AF65-F5344CB8AC3E}">
        <p14:creationId xmlns:p14="http://schemas.microsoft.com/office/powerpoint/2010/main" val="299032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1046224F-E893-4475-965F-3BBC8ED9E1FD}"/>
              </a:ext>
            </a:extLst>
          </p:cNvPr>
          <p:cNvSpPr txBox="1">
            <a:spLocks/>
          </p:cNvSpPr>
          <p:nvPr/>
        </p:nvSpPr>
        <p:spPr>
          <a:xfrm>
            <a:off x="685800" y="1657350"/>
            <a:ext cx="77724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3C52"/>
              </a:solidFill>
              <a:effectLst/>
              <a:uLnTx/>
              <a:uFillTx/>
              <a:latin typeface="Calibri"/>
              <a:ea typeface="+mn-ea"/>
              <a:cs typeface="+mn-cs"/>
            </a:endParaRPr>
          </a:p>
        </p:txBody>
      </p:sp>
      <p:sp>
        <p:nvSpPr>
          <p:cNvPr id="8" name="Title 4">
            <a:extLst>
              <a:ext uri="{FF2B5EF4-FFF2-40B4-BE49-F238E27FC236}">
                <a16:creationId xmlns:a16="http://schemas.microsoft.com/office/drawing/2014/main" id="{F696756A-F543-47B8-8C91-B69F23FAB5C0}"/>
              </a:ext>
            </a:extLst>
          </p:cNvPr>
          <p:cNvSpPr txBox="1">
            <a:spLocks/>
          </p:cNvSpPr>
          <p:nvPr/>
        </p:nvSpPr>
        <p:spPr>
          <a:xfrm>
            <a:off x="685800" y="3126082"/>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3C52"/>
                </a:solidFill>
                <a:effectLst/>
                <a:uLnTx/>
                <a:uFillTx/>
                <a:latin typeface="Calibri"/>
                <a:ea typeface="+mj-ea"/>
                <a:cs typeface="+mj-cs"/>
              </a:rPr>
              <a:t>DAC Priorities  </a:t>
            </a:r>
            <a:endParaRPr kumimoji="0" lang="en-US" sz="2000" b="0" i="0" u="none" strike="noStrike" kern="1200" cap="all" spc="0" normalizeH="0" baseline="0" noProof="0">
              <a:ln>
                <a:noFill/>
              </a:ln>
              <a:solidFill>
                <a:srgbClr val="003C52"/>
              </a:solidFill>
              <a:effectLst/>
              <a:uLnTx/>
              <a:uFillTx/>
              <a:latin typeface="Calibri"/>
              <a:ea typeface="+mj-ea"/>
              <a:cs typeface="+mj-cs"/>
            </a:endParaRPr>
          </a:p>
        </p:txBody>
      </p:sp>
      <p:sp>
        <p:nvSpPr>
          <p:cNvPr id="10" name="Footer Placeholder 3">
            <a:extLst>
              <a:ext uri="{FF2B5EF4-FFF2-40B4-BE49-F238E27FC236}">
                <a16:creationId xmlns:a16="http://schemas.microsoft.com/office/drawing/2014/main" id="{6F71B991-4B03-4550-9B1E-09C60B55D27D}"/>
              </a:ext>
            </a:extLst>
          </p:cNvPr>
          <p:cNvSpPr txBox="1">
            <a:spLocks/>
          </p:cNvSpPr>
          <p:nvPr/>
        </p:nvSpPr>
        <p:spPr>
          <a:xfrm>
            <a:off x="1676400" y="4686155"/>
            <a:ext cx="5421083" cy="273844"/>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endParaRPr lang="en-US">
              <a:solidFill>
                <a:srgbClr val="003C5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462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4547-0FD8-43BC-A2B7-B3DFC2DA6FBB}"/>
              </a:ext>
            </a:extLst>
          </p:cNvPr>
          <p:cNvSpPr>
            <a:spLocks noGrp="1"/>
          </p:cNvSpPr>
          <p:nvPr>
            <p:ph type="title"/>
          </p:nvPr>
        </p:nvSpPr>
        <p:spPr>
          <a:xfrm>
            <a:off x="2819400" y="438150"/>
            <a:ext cx="6116847" cy="685800"/>
          </a:xfrm>
        </p:spPr>
        <p:txBody>
          <a:bodyPr vert="horz" lIns="91440" tIns="45720" rIns="91440" bIns="45720" anchor="b">
            <a:noAutofit/>
          </a:bodyPr>
          <a:lstStyle/>
          <a:p>
            <a:r>
              <a:rPr lang="en-US">
                <a:latin typeface="Calibri"/>
                <a:ea typeface="Calibri"/>
                <a:cs typeface="Calibri"/>
              </a:rPr>
              <a:t>Checklist for Healthy Communities</a:t>
            </a:r>
          </a:p>
        </p:txBody>
      </p:sp>
      <p:sp>
        <p:nvSpPr>
          <p:cNvPr id="3" name="Content Placeholder 2">
            <a:extLst>
              <a:ext uri="{FF2B5EF4-FFF2-40B4-BE49-F238E27FC236}">
                <a16:creationId xmlns:a16="http://schemas.microsoft.com/office/drawing/2014/main" id="{85CEAD31-1840-4C29-8B45-95D073EA12F3}"/>
              </a:ext>
            </a:extLst>
          </p:cNvPr>
          <p:cNvSpPr>
            <a:spLocks noGrp="1"/>
          </p:cNvSpPr>
          <p:nvPr>
            <p:ph sz="quarter" idx="10"/>
          </p:nvPr>
        </p:nvSpPr>
        <p:spPr>
          <a:xfrm>
            <a:off x="367341" y="1427312"/>
            <a:ext cx="8398535" cy="3447391"/>
          </a:xfrm>
        </p:spPr>
        <p:txBody>
          <a:bodyPr vert="horz" lIns="91440" tIns="45720" rIns="91440" bIns="45720" anchor="t">
            <a:noAutofit/>
          </a:bodyPr>
          <a:lstStyle/>
          <a:p>
            <a:pPr>
              <a:buFont typeface="Wingdings"/>
              <a:buChar char="q"/>
            </a:pPr>
            <a:r>
              <a:rPr lang="en-US" sz="1400" b="1">
                <a:solidFill>
                  <a:srgbClr val="730E21"/>
                </a:solidFill>
                <a:latin typeface="Calibri"/>
                <a:ea typeface="Calibri"/>
                <a:cs typeface="Calibri"/>
              </a:rPr>
              <a:t>Ensure Health Centers Can Sustainably Implement SB 525 Wage Mandates</a:t>
            </a:r>
            <a:r>
              <a:rPr lang="en-US" sz="1400">
                <a:latin typeface="Calibri"/>
                <a:ea typeface="Calibri"/>
                <a:cs typeface="Calibri"/>
              </a:rPr>
              <a:t> </a:t>
            </a:r>
            <a:endParaRPr lang="en-US"/>
          </a:p>
          <a:p>
            <a:pPr lvl="1">
              <a:buFont typeface="Wingdings"/>
              <a:buChar char="Ø"/>
            </a:pPr>
            <a:r>
              <a:rPr lang="en-US" sz="1400">
                <a:latin typeface="Calibri"/>
                <a:ea typeface="Calibri"/>
                <a:cs typeface="Calibri"/>
              </a:rPr>
              <a:t>Direct the state to seek federal approval of a mechanism called an Alternative Payment Methodology to create an add-on to FQHC Medi-Cal reimbursement rates to account for the increased costs by </a:t>
            </a:r>
            <a:r>
              <a:rPr lang="en-US" sz="1400" b="1">
                <a:latin typeface="Calibri"/>
                <a:ea typeface="Calibri"/>
                <a:cs typeface="Calibri"/>
              </a:rPr>
              <a:t>supporting AB 2303 (J. Carrillo).</a:t>
            </a:r>
            <a:endParaRPr lang="en-US" sz="1400">
              <a:latin typeface="Calibri"/>
              <a:ea typeface="Calibri"/>
              <a:cs typeface="Calibri"/>
            </a:endParaRPr>
          </a:p>
          <a:p>
            <a:pPr lvl="1">
              <a:buFont typeface="Wingdings"/>
              <a:buChar char="Ø"/>
            </a:pPr>
            <a:r>
              <a:rPr lang="en-US" sz="1400" b="1">
                <a:latin typeface="Calibri"/>
                <a:ea typeface="Calibri"/>
                <a:cs typeface="Calibri"/>
              </a:rPr>
              <a:t>Support the corresponding budget</a:t>
            </a:r>
            <a:r>
              <a:rPr lang="en-US" sz="1400">
                <a:latin typeface="Calibri"/>
                <a:ea typeface="Calibri"/>
                <a:cs typeface="Calibri"/>
              </a:rPr>
              <a:t> ask to provide the resources for AB 2303's add-on payments.</a:t>
            </a:r>
          </a:p>
          <a:p>
            <a:pPr>
              <a:buFont typeface="Wingdings"/>
              <a:buChar char="q"/>
            </a:pPr>
            <a:r>
              <a:rPr lang="en-US" sz="1400" b="1">
                <a:solidFill>
                  <a:srgbClr val="730E21"/>
                </a:solidFill>
                <a:latin typeface="Calibri"/>
                <a:ea typeface="Calibri"/>
                <a:cs typeface="Calibri"/>
              </a:rPr>
              <a:t>Address Health Care Workforce Shortages in Medically Underserved Areas: </a:t>
            </a:r>
            <a:r>
              <a:rPr lang="en-US" sz="1400">
                <a:solidFill>
                  <a:srgbClr val="003C52"/>
                </a:solidFill>
                <a:latin typeface="Calibri"/>
                <a:ea typeface="Calibri"/>
                <a:cs typeface="Calibri"/>
              </a:rPr>
              <a:t>Expedite </a:t>
            </a:r>
            <a:r>
              <a:rPr lang="en-US" sz="1400">
                <a:latin typeface="Calibri"/>
                <a:ea typeface="Calibri"/>
                <a:cs typeface="Calibri"/>
              </a:rPr>
              <a:t>the provider licensing process for applicants who plan to serve a Medically Underserved Area (MUA) and/or Population (MUP) by </a:t>
            </a:r>
            <a:r>
              <a:rPr lang="en-US" sz="1400" b="1">
                <a:latin typeface="Calibri"/>
                <a:ea typeface="Calibri"/>
                <a:cs typeface="Calibri"/>
              </a:rPr>
              <a:t>supporting SB 1067 (Smallwood-Cuevas).  </a:t>
            </a:r>
            <a:endParaRPr lang="en-US" sz="1400">
              <a:latin typeface="Calibri"/>
              <a:ea typeface="Calibri"/>
              <a:cs typeface="Calibri"/>
            </a:endParaRPr>
          </a:p>
          <a:p>
            <a:pPr>
              <a:buFont typeface="Wingdings"/>
              <a:buChar char="q"/>
            </a:pPr>
            <a:r>
              <a:rPr lang="en-US" sz="1400" b="1">
                <a:solidFill>
                  <a:srgbClr val="730E21"/>
                </a:solidFill>
                <a:latin typeface="Calibri"/>
                <a:ea typeface="Calibri"/>
                <a:cs typeface="Calibri"/>
              </a:rPr>
              <a:t>Remove Barriers to Expanding Access to Care: </a:t>
            </a:r>
            <a:r>
              <a:rPr lang="en-US" sz="1400">
                <a:latin typeface="Calibri"/>
                <a:ea typeface="Calibri"/>
                <a:cs typeface="Calibri"/>
              </a:rPr>
              <a:t>Facilitate new sites, expansion, and renovation by better aligning CHC building standards with the care provided in the CHC setting by </a:t>
            </a:r>
            <a:r>
              <a:rPr lang="en-US" sz="1400" b="1">
                <a:latin typeface="Calibri"/>
                <a:ea typeface="Calibri"/>
                <a:cs typeface="Calibri"/>
              </a:rPr>
              <a:t>supporting SB 1382 (Glazer).</a:t>
            </a:r>
          </a:p>
          <a:p>
            <a:pPr>
              <a:buFont typeface="Wingdings"/>
              <a:buChar char="q"/>
            </a:pPr>
            <a:r>
              <a:rPr lang="en-US" sz="1400" b="1">
                <a:solidFill>
                  <a:srgbClr val="730E21"/>
                </a:solidFill>
                <a:latin typeface="Calibri"/>
                <a:ea typeface="Calibri"/>
                <a:cs typeface="Calibri"/>
              </a:rPr>
              <a:t>Safeguard Funding for CHCs in MCO Tax Spending Plan:</a:t>
            </a:r>
            <a:r>
              <a:rPr lang="en-US" sz="1400">
                <a:latin typeface="Calibri"/>
                <a:ea typeface="Calibri"/>
                <a:cs typeface="Calibri"/>
              </a:rPr>
              <a:t> Ensure the provider network that serves 1 in 3 Medi-Cal members is included in MCO Tax spending plan, by </a:t>
            </a:r>
            <a:r>
              <a:rPr lang="en-US" sz="1400" b="1">
                <a:latin typeface="Calibri"/>
                <a:ea typeface="Calibri"/>
                <a:cs typeface="Calibri"/>
              </a:rPr>
              <a:t>preserving $50M dedicated to CHC services and supports </a:t>
            </a:r>
            <a:r>
              <a:rPr lang="en-US" sz="1400">
                <a:latin typeface="Calibri"/>
                <a:ea typeface="Calibri"/>
                <a:cs typeface="Calibri"/>
              </a:rPr>
              <a:t>and </a:t>
            </a:r>
            <a:r>
              <a:rPr lang="en-US" sz="1400" b="1">
                <a:latin typeface="Calibri"/>
                <a:ea typeface="Calibri"/>
                <a:cs typeface="Calibri"/>
              </a:rPr>
              <a:t>ensuring Targeted Rate Increases include FQHCs and are not subject to reconciliation</a:t>
            </a:r>
            <a:r>
              <a:rPr lang="en-US" sz="1400">
                <a:latin typeface="Calibri"/>
                <a:ea typeface="Calibri"/>
                <a:cs typeface="Calibri"/>
              </a:rPr>
              <a:t>.</a:t>
            </a:r>
          </a:p>
        </p:txBody>
      </p:sp>
    </p:spTree>
    <p:extLst>
      <p:ext uri="{BB962C8B-B14F-4D97-AF65-F5344CB8AC3E}">
        <p14:creationId xmlns:p14="http://schemas.microsoft.com/office/powerpoint/2010/main" val="101428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2E8E-8D82-41A8-93F4-91FE90DE109F}"/>
              </a:ext>
            </a:extLst>
          </p:cNvPr>
          <p:cNvSpPr>
            <a:spLocks noGrp="1"/>
          </p:cNvSpPr>
          <p:nvPr>
            <p:ph type="title"/>
          </p:nvPr>
        </p:nvSpPr>
        <p:spPr/>
        <p:txBody>
          <a:bodyPr/>
          <a:lstStyle/>
          <a:p>
            <a:r>
              <a:rPr lang="en-US"/>
              <a:t>AB 2303 (J. Carrillo)</a:t>
            </a:r>
          </a:p>
        </p:txBody>
      </p:sp>
      <p:sp>
        <p:nvSpPr>
          <p:cNvPr id="3" name="Content Placeholder 2">
            <a:extLst>
              <a:ext uri="{FF2B5EF4-FFF2-40B4-BE49-F238E27FC236}">
                <a16:creationId xmlns:a16="http://schemas.microsoft.com/office/drawing/2014/main" id="{A47A1C65-6578-4074-96A6-00ED86120E79}"/>
              </a:ext>
            </a:extLst>
          </p:cNvPr>
          <p:cNvSpPr>
            <a:spLocks noGrp="1"/>
          </p:cNvSpPr>
          <p:nvPr>
            <p:ph sz="quarter" idx="10"/>
          </p:nvPr>
        </p:nvSpPr>
        <p:spPr>
          <a:xfrm>
            <a:off x="304800" y="1417248"/>
            <a:ext cx="8534400" cy="3586132"/>
          </a:xfrm>
        </p:spPr>
        <p:txBody>
          <a:bodyPr vert="horz" lIns="91440" tIns="45720" rIns="91440" bIns="45720" anchor="t">
            <a:noAutofit/>
          </a:bodyPr>
          <a:lstStyle/>
          <a:p>
            <a:pPr fontAlgn="base">
              <a:spcBef>
                <a:spcPts val="400"/>
              </a:spcBef>
            </a:pPr>
            <a:r>
              <a:rPr lang="en-US" sz="1400" b="0" i="0">
                <a:solidFill>
                  <a:srgbClr val="003C52"/>
                </a:solidFill>
                <a:effectLst/>
                <a:latin typeface="Calibri"/>
                <a:ea typeface="Calibri"/>
                <a:cs typeface="Calibri"/>
              </a:rPr>
              <a:t>Under SB 525 (Chapter 890, 2023) the minimum wage at health centers will increase over the next several years to $25/hour by June 2027. </a:t>
            </a:r>
            <a:r>
              <a:rPr lang="en-US" sz="1400">
                <a:solidFill>
                  <a:srgbClr val="003C52"/>
                </a:solidFill>
                <a:latin typeface="Calibri"/>
                <a:ea typeface="Calibri"/>
                <a:cs typeface="Calibri"/>
              </a:rPr>
              <a:t> </a:t>
            </a:r>
            <a:endParaRPr lang="en-US" sz="1400" b="0" i="0">
              <a:solidFill>
                <a:srgbClr val="003C52"/>
              </a:solidFill>
              <a:effectLst/>
            </a:endParaRPr>
          </a:p>
          <a:p>
            <a:pPr fontAlgn="base">
              <a:spcBef>
                <a:spcPts val="400"/>
              </a:spcBef>
            </a:pPr>
            <a:r>
              <a:rPr lang="en-US" sz="1400" b="0" i="0">
                <a:solidFill>
                  <a:srgbClr val="003C52"/>
                </a:solidFill>
                <a:effectLst/>
                <a:latin typeface="Calibri"/>
                <a:ea typeface="Calibri"/>
                <a:cs typeface="Calibri"/>
              </a:rPr>
              <a:t>While health centers support higher wages, they can’t raise prices to cover increased staffing </a:t>
            </a:r>
            <a:r>
              <a:rPr lang="en-US" sz="1400">
                <a:solidFill>
                  <a:srgbClr val="003C52"/>
                </a:solidFill>
                <a:latin typeface="Calibri"/>
                <a:ea typeface="Calibri"/>
                <a:cs typeface="Calibri"/>
              </a:rPr>
              <a:t>costs, and most of their revenue comes from Medi-Cal (&gt;70-80% of patients have Medi-Cal). </a:t>
            </a:r>
          </a:p>
          <a:p>
            <a:pPr algn="l">
              <a:spcBef>
                <a:spcPts val="400"/>
              </a:spcBef>
              <a:buFont typeface="Arial" panose="020B0604020202020204" pitchFamily="34" charset="0"/>
              <a:buChar char="•"/>
            </a:pPr>
            <a:r>
              <a:rPr lang="en-US" sz="1400">
                <a:solidFill>
                  <a:srgbClr val="003C52"/>
                </a:solidFill>
                <a:latin typeface="Calibri"/>
                <a:ea typeface="Calibri"/>
                <a:cs typeface="Calibri"/>
              </a:rPr>
              <a:t>The</a:t>
            </a:r>
            <a:r>
              <a:rPr lang="en-US" sz="1400" b="0" i="0">
                <a:solidFill>
                  <a:srgbClr val="003C52"/>
                </a:solidFill>
                <a:effectLst/>
                <a:latin typeface="Calibri"/>
                <a:ea typeface="Calibri"/>
                <a:cs typeface="Calibri"/>
              </a:rPr>
              <a:t> FQHC Medi-Cal PPS reimbursement structure does not allow for rates to be adjusted in response to new wage mandates or changes in labor costs.  </a:t>
            </a:r>
            <a:endParaRPr lang="en-US"/>
          </a:p>
          <a:p>
            <a:pPr algn="l" rtl="0" fontAlgn="base">
              <a:spcBef>
                <a:spcPts val="400"/>
              </a:spcBef>
              <a:buFont typeface="Arial" panose="020B0604020202020204" pitchFamily="34" charset="0"/>
              <a:buChar char="•"/>
            </a:pPr>
            <a:r>
              <a:rPr lang="en-US" sz="1400" b="0" i="0">
                <a:solidFill>
                  <a:srgbClr val="003C52"/>
                </a:solidFill>
                <a:effectLst/>
                <a:latin typeface="Calibri"/>
                <a:ea typeface="Calibri"/>
                <a:cs typeface="Calibri"/>
              </a:rPr>
              <a:t>Current law only allows an FQHC to submit a request to the state for a rate reevaluation under nine strict circumstances – the nine ‘triggering events’ do not include state-mandated wage increases. </a:t>
            </a:r>
          </a:p>
          <a:p>
            <a:pPr lvl="1" fontAlgn="base">
              <a:spcBef>
                <a:spcPts val="400"/>
              </a:spcBef>
              <a:buFont typeface="Courier New" panose="020B0604020202020204" pitchFamily="34" charset="0"/>
              <a:buChar char="o"/>
            </a:pPr>
            <a:r>
              <a:rPr lang="en-US" sz="1200">
                <a:solidFill>
                  <a:srgbClr val="003C52"/>
                </a:solidFill>
                <a:latin typeface="Calibri"/>
                <a:ea typeface="Calibri"/>
                <a:cs typeface="Calibri"/>
              </a:rPr>
              <a:t>Most triggering events are related to adding or deleting services. Even</a:t>
            </a:r>
            <a:r>
              <a:rPr lang="en-US" sz="1200" b="0" i="0">
                <a:solidFill>
                  <a:srgbClr val="003C52"/>
                </a:solidFill>
                <a:effectLst/>
                <a:latin typeface="Calibri"/>
                <a:ea typeface="Calibri"/>
                <a:cs typeface="Calibri"/>
              </a:rPr>
              <a:t> when a </a:t>
            </a:r>
            <a:r>
              <a:rPr lang="en-US" sz="1200">
                <a:solidFill>
                  <a:srgbClr val="003C52"/>
                </a:solidFill>
                <a:latin typeface="Calibri"/>
                <a:ea typeface="Calibri"/>
                <a:cs typeface="Calibri"/>
              </a:rPr>
              <a:t>trigger exists</a:t>
            </a:r>
            <a:r>
              <a:rPr lang="en-US" sz="1200" b="0" i="0">
                <a:solidFill>
                  <a:srgbClr val="003C52"/>
                </a:solidFill>
                <a:effectLst/>
                <a:latin typeface="Calibri"/>
                <a:ea typeface="Calibri"/>
                <a:cs typeface="Calibri"/>
              </a:rPr>
              <a:t>, requesting a rate </a:t>
            </a:r>
            <a:r>
              <a:rPr lang="en-US" sz="1200">
                <a:solidFill>
                  <a:srgbClr val="003C52"/>
                </a:solidFill>
                <a:latin typeface="Calibri"/>
                <a:ea typeface="Calibri"/>
                <a:cs typeface="Calibri"/>
              </a:rPr>
              <a:t>adjustment is</a:t>
            </a:r>
            <a:r>
              <a:rPr lang="en-US" sz="1200" b="0" i="0">
                <a:solidFill>
                  <a:srgbClr val="003C52"/>
                </a:solidFill>
                <a:effectLst/>
                <a:latin typeface="Calibri"/>
                <a:ea typeface="Calibri"/>
                <a:cs typeface="Calibri"/>
              </a:rPr>
              <a:t> a lengthy, staff-intensive multi-year undertaking </a:t>
            </a:r>
            <a:r>
              <a:rPr lang="en-US" sz="1200">
                <a:solidFill>
                  <a:srgbClr val="003C52"/>
                </a:solidFill>
                <a:latin typeface="Calibri"/>
                <a:ea typeface="Calibri"/>
                <a:cs typeface="Calibri"/>
              </a:rPr>
              <a:t>(</a:t>
            </a:r>
            <a:r>
              <a:rPr lang="en-US" sz="1200" b="0" i="0">
                <a:solidFill>
                  <a:srgbClr val="003C52"/>
                </a:solidFill>
                <a:effectLst/>
                <a:latin typeface="Calibri"/>
                <a:ea typeface="Calibri"/>
                <a:cs typeface="Calibri"/>
              </a:rPr>
              <a:t>that often involves significant spending on consultants</a:t>
            </a:r>
            <a:r>
              <a:rPr lang="en-US" sz="1200">
                <a:solidFill>
                  <a:srgbClr val="003C52"/>
                </a:solidFill>
                <a:latin typeface="Calibri"/>
                <a:ea typeface="Calibri"/>
                <a:cs typeface="Calibri"/>
              </a:rPr>
              <a:t>). </a:t>
            </a:r>
            <a:endParaRPr lang="en-US" sz="1200" b="0" i="0">
              <a:solidFill>
                <a:srgbClr val="003C52"/>
              </a:solidFill>
              <a:effectLst/>
            </a:endParaRPr>
          </a:p>
          <a:p>
            <a:pPr lvl="1" fontAlgn="base">
              <a:spcBef>
                <a:spcPts val="400"/>
              </a:spcBef>
              <a:buFont typeface="Courier New" panose="020B0604020202020204" pitchFamily="34" charset="0"/>
              <a:buChar char="o"/>
            </a:pPr>
            <a:r>
              <a:rPr lang="en-US" sz="1200" b="0" i="0">
                <a:solidFill>
                  <a:srgbClr val="003C52"/>
                </a:solidFill>
                <a:effectLst/>
                <a:latin typeface="Calibri"/>
                <a:ea typeface="Calibri"/>
                <a:cs typeface="Calibri"/>
              </a:rPr>
              <a:t>A rate increase is not assured and a health center </a:t>
            </a:r>
            <a:r>
              <a:rPr lang="en-US" sz="1200">
                <a:solidFill>
                  <a:srgbClr val="003C52"/>
                </a:solidFill>
                <a:latin typeface="Calibri"/>
                <a:ea typeface="Calibri"/>
                <a:cs typeface="Calibri"/>
              </a:rPr>
              <a:t>must</a:t>
            </a:r>
            <a:r>
              <a:rPr lang="en-US" sz="1200" b="0" i="0">
                <a:solidFill>
                  <a:srgbClr val="003C52"/>
                </a:solidFill>
                <a:effectLst/>
                <a:latin typeface="Calibri"/>
                <a:ea typeface="Calibri"/>
                <a:cs typeface="Calibri"/>
              </a:rPr>
              <a:t> take on the new costs </a:t>
            </a:r>
            <a:r>
              <a:rPr lang="en-US" sz="1200">
                <a:solidFill>
                  <a:srgbClr val="003C52"/>
                </a:solidFill>
                <a:latin typeface="Calibri"/>
                <a:ea typeface="Calibri"/>
                <a:cs typeface="Calibri"/>
              </a:rPr>
              <a:t>associated with the "triggering event' with</a:t>
            </a:r>
            <a:r>
              <a:rPr lang="en-US" sz="1200" b="0" i="0">
                <a:solidFill>
                  <a:srgbClr val="003C52"/>
                </a:solidFill>
                <a:effectLst/>
                <a:latin typeface="Calibri"/>
                <a:ea typeface="Calibri"/>
                <a:cs typeface="Calibri"/>
              </a:rPr>
              <a:t> no guarantee they will eventually be recouped while the process plays out with the state. </a:t>
            </a:r>
            <a:r>
              <a:rPr lang="en-US" sz="1400" b="0" i="0">
                <a:solidFill>
                  <a:srgbClr val="003C52"/>
                </a:solidFill>
                <a:effectLst/>
                <a:latin typeface="Calibri"/>
                <a:ea typeface="Calibri"/>
                <a:cs typeface="Calibri"/>
              </a:rPr>
              <a:t> </a:t>
            </a:r>
            <a:endParaRPr lang="en-US" sz="1400">
              <a:solidFill>
                <a:srgbClr val="003C52"/>
              </a:solidFill>
              <a:latin typeface="Calibri"/>
              <a:ea typeface="Calibri"/>
              <a:cs typeface="Calibri"/>
            </a:endParaRPr>
          </a:p>
          <a:p>
            <a:pPr>
              <a:spcBef>
                <a:spcPts val="400"/>
              </a:spcBef>
            </a:pPr>
            <a:r>
              <a:rPr lang="en-US" sz="1400">
                <a:latin typeface="Calibri"/>
                <a:ea typeface="Calibri"/>
                <a:cs typeface="Calibri"/>
              </a:rPr>
              <a:t>For FQHCs to implement SB 525, they need a Medi-Cal reimbursement mechanism to adjust or add-on to existing rates and funding to support the increased costs of the wage increases. </a:t>
            </a:r>
          </a:p>
        </p:txBody>
      </p:sp>
    </p:spTree>
    <p:extLst>
      <p:ext uri="{BB962C8B-B14F-4D97-AF65-F5344CB8AC3E}">
        <p14:creationId xmlns:p14="http://schemas.microsoft.com/office/powerpoint/2010/main" val="319817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C280-C110-4E23-B5F8-24104852B300}"/>
              </a:ext>
            </a:extLst>
          </p:cNvPr>
          <p:cNvSpPr>
            <a:spLocks noGrp="1"/>
          </p:cNvSpPr>
          <p:nvPr>
            <p:ph type="title"/>
          </p:nvPr>
        </p:nvSpPr>
        <p:spPr/>
        <p:txBody>
          <a:bodyPr vert="horz" lIns="91440" tIns="45720" rIns="91440" bIns="45720" anchor="b">
            <a:noAutofit/>
          </a:bodyPr>
          <a:lstStyle/>
          <a:p>
            <a:r>
              <a:rPr lang="en-US">
                <a:latin typeface="Calibri"/>
                <a:ea typeface="Calibri"/>
                <a:cs typeface="Calibri"/>
              </a:rPr>
              <a:t>AB 2303 &amp; Budget Request</a:t>
            </a:r>
            <a:endParaRPr lang="en-US"/>
          </a:p>
        </p:txBody>
      </p:sp>
      <p:sp>
        <p:nvSpPr>
          <p:cNvPr id="3" name="Content Placeholder 2">
            <a:extLst>
              <a:ext uri="{FF2B5EF4-FFF2-40B4-BE49-F238E27FC236}">
                <a16:creationId xmlns:a16="http://schemas.microsoft.com/office/drawing/2014/main" id="{82C9049E-2459-4A78-A4FB-86FCFAFACB30}"/>
              </a:ext>
            </a:extLst>
          </p:cNvPr>
          <p:cNvSpPr>
            <a:spLocks noGrp="1"/>
          </p:cNvSpPr>
          <p:nvPr>
            <p:ph sz="quarter" idx="10"/>
          </p:nvPr>
        </p:nvSpPr>
        <p:spPr/>
        <p:txBody>
          <a:bodyPr vert="horz" lIns="91440" tIns="45720" rIns="91440" bIns="45720" anchor="t">
            <a:normAutofit/>
          </a:bodyPr>
          <a:lstStyle/>
          <a:p>
            <a:pPr fontAlgn="base"/>
            <a:r>
              <a:rPr lang="en-US" sz="1800" b="1" i="0">
                <a:solidFill>
                  <a:srgbClr val="003C52"/>
                </a:solidFill>
                <a:effectLst/>
                <a:latin typeface="Calibri"/>
                <a:ea typeface="Calibri"/>
                <a:cs typeface="Calibri"/>
              </a:rPr>
              <a:t>AB 2303 (J. Carrillo) </a:t>
            </a:r>
            <a:r>
              <a:rPr lang="en-US" sz="1800" i="0">
                <a:solidFill>
                  <a:srgbClr val="003C52"/>
                </a:solidFill>
                <a:effectLst/>
                <a:latin typeface="Calibri"/>
                <a:ea typeface="Calibri"/>
                <a:cs typeface="Calibri"/>
              </a:rPr>
              <a:t>would direct the state to seek the necessary federal </a:t>
            </a:r>
            <a:r>
              <a:rPr lang="en-US" sz="1800">
                <a:solidFill>
                  <a:srgbClr val="003C52"/>
                </a:solidFill>
                <a:latin typeface="Calibri"/>
                <a:ea typeface="Calibri"/>
                <a:cs typeface="Calibri"/>
              </a:rPr>
              <a:t>approval</a:t>
            </a:r>
            <a:r>
              <a:rPr lang="en-US" sz="1800" i="0">
                <a:solidFill>
                  <a:srgbClr val="003C52"/>
                </a:solidFill>
                <a:effectLst/>
                <a:latin typeface="Calibri"/>
                <a:ea typeface="Calibri"/>
                <a:cs typeface="Calibri"/>
              </a:rPr>
              <a:t> </a:t>
            </a:r>
            <a:r>
              <a:rPr lang="en-US" sz="1800">
                <a:solidFill>
                  <a:srgbClr val="003C52"/>
                </a:solidFill>
                <a:latin typeface="Calibri"/>
                <a:ea typeface="Calibri"/>
                <a:cs typeface="Calibri"/>
              </a:rPr>
              <a:t>(</a:t>
            </a:r>
            <a:r>
              <a:rPr lang="en-US" sz="1800" i="0">
                <a:solidFill>
                  <a:srgbClr val="003C52"/>
                </a:solidFill>
                <a:effectLst/>
                <a:latin typeface="Calibri"/>
                <a:ea typeface="Calibri"/>
                <a:cs typeface="Calibri"/>
              </a:rPr>
              <a:t>CMS</a:t>
            </a:r>
            <a:r>
              <a:rPr lang="en-US" sz="1800">
                <a:solidFill>
                  <a:srgbClr val="003C52"/>
                </a:solidFill>
                <a:latin typeface="Calibri"/>
                <a:ea typeface="Calibri"/>
                <a:cs typeface="Calibri"/>
              </a:rPr>
              <a:t>)</a:t>
            </a:r>
            <a:r>
              <a:rPr lang="en-US" sz="1800" i="0">
                <a:solidFill>
                  <a:srgbClr val="003C52"/>
                </a:solidFill>
                <a:effectLst/>
                <a:latin typeface="Calibri"/>
                <a:ea typeface="Calibri"/>
                <a:cs typeface="Calibri"/>
              </a:rPr>
              <a:t> to authorize an Alternative Payment Methodology (APM) to cover the new costs associated with a state-mandated wage increase.</a:t>
            </a:r>
            <a:r>
              <a:rPr lang="en-US" sz="1800">
                <a:solidFill>
                  <a:srgbClr val="003C52"/>
                </a:solidFill>
                <a:latin typeface="Calibri"/>
                <a:ea typeface="Calibri"/>
                <a:cs typeface="Calibri"/>
              </a:rPr>
              <a:t> </a:t>
            </a:r>
            <a:endParaRPr lang="en-US"/>
          </a:p>
          <a:p>
            <a:pPr lvl="1" fontAlgn="base">
              <a:buFont typeface="Courier New" panose="020B0604020202020204" pitchFamily="34" charset="0"/>
              <a:buChar char="o"/>
            </a:pPr>
            <a:r>
              <a:rPr lang="en-US" sz="1600" b="0" i="0">
                <a:solidFill>
                  <a:srgbClr val="003C52"/>
                </a:solidFill>
                <a:effectLst/>
                <a:latin typeface="Calibri"/>
                <a:ea typeface="Calibri"/>
                <a:cs typeface="Calibri"/>
              </a:rPr>
              <a:t>An APM is a mechanism allowable under federal rules that can direct funding to FQHCs in addition to their PPS rates; the FQHC vaccine administration fee implemented during COVID was constructed as an APM.</a:t>
            </a:r>
            <a:r>
              <a:rPr lang="en-US" sz="1600">
                <a:solidFill>
                  <a:srgbClr val="003C52"/>
                </a:solidFill>
                <a:latin typeface="Calibri"/>
                <a:ea typeface="Calibri"/>
                <a:cs typeface="Calibri"/>
              </a:rPr>
              <a:t> </a:t>
            </a:r>
            <a:endParaRPr lang="en-US" sz="1600" b="1" i="0">
              <a:solidFill>
                <a:srgbClr val="003C52"/>
              </a:solidFill>
              <a:effectLst/>
              <a:latin typeface="Calibri" panose="020F0502020204030204" pitchFamily="34" charset="0"/>
            </a:endParaRPr>
          </a:p>
          <a:p>
            <a:pPr lvl="1"/>
            <a:r>
              <a:rPr lang="en-US" sz="1800">
                <a:solidFill>
                  <a:srgbClr val="003C52"/>
                </a:solidFill>
                <a:latin typeface="Calibri"/>
                <a:ea typeface="Calibri"/>
                <a:cs typeface="Calibri"/>
              </a:rPr>
              <a:t>Status: Set for hearing in Assembly Health Committee on April 23. </a:t>
            </a:r>
            <a:endParaRPr lang="en-US" sz="1800">
              <a:solidFill>
                <a:srgbClr val="000000"/>
              </a:solidFill>
              <a:latin typeface="Calibri"/>
              <a:ea typeface="Calibri"/>
              <a:cs typeface="Calibri"/>
            </a:endParaRPr>
          </a:p>
          <a:p>
            <a:pPr fontAlgn="base"/>
            <a:r>
              <a:rPr lang="en-US" sz="1800" b="1">
                <a:solidFill>
                  <a:srgbClr val="003C52"/>
                </a:solidFill>
                <a:latin typeface="Calibri"/>
                <a:ea typeface="Calibri"/>
                <a:cs typeface="Calibri"/>
              </a:rPr>
              <a:t>Budget Request:</a:t>
            </a:r>
            <a:r>
              <a:rPr lang="en-US" sz="1800">
                <a:solidFill>
                  <a:srgbClr val="003C52"/>
                </a:solidFill>
                <a:latin typeface="Calibri"/>
                <a:ea typeface="Calibri"/>
                <a:cs typeface="Calibri"/>
              </a:rPr>
              <a:t> CPCA</a:t>
            </a:r>
            <a:r>
              <a:rPr lang="en-US" sz="1800" i="0">
                <a:solidFill>
                  <a:srgbClr val="003C52"/>
                </a:solidFill>
                <a:effectLst/>
                <a:latin typeface="Calibri"/>
                <a:ea typeface="Calibri"/>
                <a:cs typeface="Calibri"/>
              </a:rPr>
              <a:t> Advocates </a:t>
            </a:r>
            <a:r>
              <a:rPr lang="en-US" sz="1800">
                <a:solidFill>
                  <a:srgbClr val="003C52"/>
                </a:solidFill>
                <a:latin typeface="Calibri"/>
                <a:ea typeface="Calibri"/>
                <a:cs typeface="Calibri"/>
              </a:rPr>
              <a:t>is </a:t>
            </a:r>
            <a:r>
              <a:rPr lang="en-US" sz="1800" b="1">
                <a:solidFill>
                  <a:srgbClr val="003C52"/>
                </a:solidFill>
                <a:latin typeface="Calibri"/>
                <a:ea typeface="Calibri"/>
                <a:cs typeface="Calibri"/>
              </a:rPr>
              <a:t>requesting a general fund investment</a:t>
            </a:r>
            <a:r>
              <a:rPr lang="en-US" sz="1800">
                <a:solidFill>
                  <a:srgbClr val="003C52"/>
                </a:solidFill>
                <a:latin typeface="Calibri"/>
                <a:ea typeface="Calibri"/>
                <a:cs typeface="Calibri"/>
              </a:rPr>
              <a:t> </a:t>
            </a:r>
            <a:r>
              <a:rPr lang="en-US" sz="1800" i="0">
                <a:solidFill>
                  <a:srgbClr val="003C52"/>
                </a:solidFill>
                <a:effectLst/>
                <a:latin typeface="Calibri"/>
                <a:ea typeface="Calibri"/>
                <a:cs typeface="Calibri"/>
              </a:rPr>
              <a:t>to support </a:t>
            </a:r>
            <a:r>
              <a:rPr lang="en-US" sz="1800">
                <a:solidFill>
                  <a:srgbClr val="003C52"/>
                </a:solidFill>
                <a:latin typeface="Calibri"/>
                <a:ea typeface="Calibri"/>
                <a:cs typeface="Calibri"/>
              </a:rPr>
              <a:t>the minimum</a:t>
            </a:r>
            <a:r>
              <a:rPr lang="en-US" sz="1800" i="0">
                <a:solidFill>
                  <a:srgbClr val="003C52"/>
                </a:solidFill>
                <a:effectLst/>
                <a:latin typeface="Calibri"/>
                <a:ea typeface="Calibri"/>
                <a:cs typeface="Calibri"/>
              </a:rPr>
              <a:t> wage increases and corresponding salary adjustments for employees at FQHCs, </a:t>
            </a:r>
            <a:r>
              <a:rPr lang="en-US" sz="1800">
                <a:solidFill>
                  <a:srgbClr val="003C52"/>
                </a:solidFill>
                <a:latin typeface="Calibri"/>
                <a:ea typeface="Calibri"/>
                <a:cs typeface="Calibri"/>
              </a:rPr>
              <a:t>via AB 2303's add-on mechanism. </a:t>
            </a:r>
            <a:endParaRPr lang="en-US" sz="1800" i="0">
              <a:solidFill>
                <a:srgbClr val="003C52"/>
              </a:solidFill>
              <a:effectLst/>
              <a:latin typeface="Calibri"/>
              <a:ea typeface="Calibri"/>
              <a:cs typeface="Calibri"/>
            </a:endParaRPr>
          </a:p>
          <a:p>
            <a:pPr marL="0" indent="0">
              <a:buNone/>
            </a:pPr>
            <a:endParaRPr lang="en-US" sz="1800"/>
          </a:p>
          <a:p>
            <a:endParaRPr lang="en-US"/>
          </a:p>
        </p:txBody>
      </p:sp>
    </p:spTree>
    <p:extLst>
      <p:ext uri="{BB962C8B-B14F-4D97-AF65-F5344CB8AC3E}">
        <p14:creationId xmlns:p14="http://schemas.microsoft.com/office/powerpoint/2010/main" val="58350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D2D4-A9C0-4998-6656-BF1FE360FA5E}"/>
              </a:ext>
            </a:extLst>
          </p:cNvPr>
          <p:cNvSpPr>
            <a:spLocks noGrp="1"/>
          </p:cNvSpPr>
          <p:nvPr>
            <p:ph type="title"/>
          </p:nvPr>
        </p:nvSpPr>
        <p:spPr/>
        <p:txBody>
          <a:bodyPr vert="horz" lIns="91440" tIns="45720" rIns="91440" bIns="45720" anchor="b">
            <a:noAutofit/>
          </a:bodyPr>
          <a:lstStyle/>
          <a:p>
            <a:r>
              <a:rPr lang="en-US">
                <a:solidFill>
                  <a:srgbClr val="003C52"/>
                </a:solidFill>
                <a:latin typeface="Calibri"/>
                <a:cs typeface="Calibri"/>
              </a:rPr>
              <a:t>AB 2303: Ask &amp; Discussion</a:t>
            </a:r>
            <a:endParaRPr lang="en-US"/>
          </a:p>
        </p:txBody>
      </p:sp>
      <p:sp>
        <p:nvSpPr>
          <p:cNvPr id="3" name="Content Placeholder 2">
            <a:extLst>
              <a:ext uri="{FF2B5EF4-FFF2-40B4-BE49-F238E27FC236}">
                <a16:creationId xmlns:a16="http://schemas.microsoft.com/office/drawing/2014/main" id="{83F774F1-44FA-DBE2-7725-D6FC58EC8040}"/>
              </a:ext>
            </a:extLst>
          </p:cNvPr>
          <p:cNvSpPr>
            <a:spLocks noGrp="1"/>
          </p:cNvSpPr>
          <p:nvPr>
            <p:ph idx="1"/>
          </p:nvPr>
        </p:nvSpPr>
        <p:spPr/>
        <p:txBody>
          <a:bodyPr vert="horz" lIns="91440" tIns="45720" rIns="91440" bIns="45720" anchor="t">
            <a:normAutofit/>
          </a:bodyPr>
          <a:lstStyle/>
          <a:p>
            <a:pPr marL="0" indent="0">
              <a:buNone/>
            </a:pPr>
            <a:r>
              <a:rPr lang="en-US" sz="1800" b="1">
                <a:latin typeface="Calibri"/>
                <a:cs typeface="Calibri"/>
              </a:rPr>
              <a:t>Ask: Please support AB 2303 when it comes before you in Committee or on the floor. </a:t>
            </a:r>
            <a:endParaRPr lang="en-US" sz="1800"/>
          </a:p>
          <a:p>
            <a:pPr marL="0" indent="0">
              <a:buNone/>
            </a:pPr>
            <a:r>
              <a:rPr lang="en-US" sz="1800" b="1">
                <a:latin typeface="Calibri"/>
                <a:cs typeface="Calibri"/>
              </a:rPr>
              <a:t>Ask: Please support this budget request to support health center workers and the sustainability of health centers in your district. </a:t>
            </a:r>
            <a:endParaRPr lang="en-US" sz="1800"/>
          </a:p>
          <a:p>
            <a:endParaRPr lang="en-US" sz="1800"/>
          </a:p>
          <a:p>
            <a:pPr marL="0" indent="0">
              <a:buNone/>
            </a:pPr>
            <a:r>
              <a:rPr lang="en-US" sz="1800" b="1" i="1">
                <a:latin typeface="Calibri"/>
                <a:cs typeface="Calibri"/>
              </a:rPr>
              <a:t>Members Discuss</a:t>
            </a:r>
            <a:endParaRPr lang="en-US" sz="1800">
              <a:latin typeface="Calibri"/>
              <a:cs typeface="Calibri"/>
            </a:endParaRPr>
          </a:p>
          <a:p>
            <a:r>
              <a:rPr lang="en-US" sz="1800" i="1">
                <a:latin typeface="Calibri"/>
                <a:cs typeface="Calibri"/>
              </a:rPr>
              <a:t>Financial impact of SB 525 on your organization. </a:t>
            </a:r>
            <a:endParaRPr lang="en-US" sz="1800"/>
          </a:p>
          <a:p>
            <a:r>
              <a:rPr lang="en-US" sz="1800" i="1">
                <a:latin typeface="Calibri"/>
                <a:cs typeface="Calibri"/>
              </a:rPr>
              <a:t>At a very high level, how existing rate adjustment process is insufficient to address SB 525 wage increases.</a:t>
            </a:r>
            <a:endParaRPr lang="en-US" sz="1800">
              <a:latin typeface="Calibri"/>
              <a:cs typeface="Calibri"/>
            </a:endParaRPr>
          </a:p>
          <a:p>
            <a:endParaRPr lang="en-US"/>
          </a:p>
        </p:txBody>
      </p:sp>
      <p:sp>
        <p:nvSpPr>
          <p:cNvPr id="5" name="Slide Number Placeholder 4">
            <a:extLst>
              <a:ext uri="{FF2B5EF4-FFF2-40B4-BE49-F238E27FC236}">
                <a16:creationId xmlns:a16="http://schemas.microsoft.com/office/drawing/2014/main" id="{D3ACD668-2C29-51BD-5F9F-ADEFDDE3982E}"/>
              </a:ext>
            </a:extLst>
          </p:cNvPr>
          <p:cNvSpPr>
            <a:spLocks noGrp="1"/>
          </p:cNvSpPr>
          <p:nvPr>
            <p:ph type="sldNum" sz="quarter" idx="12"/>
          </p:nvPr>
        </p:nvSpPr>
        <p:spPr/>
        <p:txBody>
          <a:bodyPr/>
          <a:lstStyle/>
          <a:p>
            <a:fld id="{4626677D-AC9E-4D17-BB01-A8568A13F823}" type="slidenum">
              <a:rPr lang="en-US" smtClean="0"/>
              <a:t>19</a:t>
            </a:fld>
            <a:endParaRPr lang="en-US"/>
          </a:p>
        </p:txBody>
      </p:sp>
    </p:spTree>
    <p:extLst>
      <p:ext uri="{BB962C8B-B14F-4D97-AF65-F5344CB8AC3E}">
        <p14:creationId xmlns:p14="http://schemas.microsoft.com/office/powerpoint/2010/main" val="348203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A8C8-06C0-4D1C-A2A3-90A231159B93}"/>
              </a:ext>
            </a:extLst>
          </p:cNvPr>
          <p:cNvSpPr>
            <a:spLocks noGrp="1"/>
          </p:cNvSpPr>
          <p:nvPr>
            <p:ph type="title"/>
          </p:nvPr>
        </p:nvSpPr>
        <p:spPr>
          <a:xfrm>
            <a:off x="2819400" y="438150"/>
            <a:ext cx="6019800" cy="838200"/>
          </a:xfrm>
        </p:spPr>
        <p:txBody>
          <a:bodyPr/>
          <a:lstStyle/>
          <a:p>
            <a:r>
              <a:rPr lang="en-US"/>
              <a:t>Agenda </a:t>
            </a:r>
          </a:p>
        </p:txBody>
      </p:sp>
      <p:sp>
        <p:nvSpPr>
          <p:cNvPr id="3" name="Content Placeholder 2">
            <a:extLst>
              <a:ext uri="{FF2B5EF4-FFF2-40B4-BE49-F238E27FC236}">
                <a16:creationId xmlns:a16="http://schemas.microsoft.com/office/drawing/2014/main" id="{CDA1035D-4A61-4136-8E90-247B289087DA}"/>
              </a:ext>
            </a:extLst>
          </p:cNvPr>
          <p:cNvSpPr>
            <a:spLocks noGrp="1"/>
          </p:cNvSpPr>
          <p:nvPr>
            <p:ph sz="quarter" idx="10"/>
          </p:nvPr>
        </p:nvSpPr>
        <p:spPr>
          <a:xfrm>
            <a:off x="304800" y="1581150"/>
            <a:ext cx="8534400" cy="3121025"/>
          </a:xfrm>
        </p:spPr>
        <p:txBody>
          <a:bodyPr>
            <a:normAutofit/>
          </a:bodyPr>
          <a:lstStyle/>
          <a:p>
            <a:r>
              <a:rPr lang="en-US" sz="2200">
                <a:cs typeface="Calibri"/>
              </a:rPr>
              <a:t>Meeting Schedule</a:t>
            </a:r>
          </a:p>
          <a:p>
            <a:r>
              <a:rPr lang="en-US" sz="2200">
                <a:cs typeface="Calibri"/>
              </a:rPr>
              <a:t>Materials</a:t>
            </a:r>
          </a:p>
          <a:p>
            <a:r>
              <a:rPr lang="en-US" sz="2200">
                <a:cs typeface="Calibri"/>
              </a:rPr>
              <a:t>Health Center Priorities Checklist</a:t>
            </a:r>
          </a:p>
          <a:p>
            <a:r>
              <a:rPr lang="en-US" sz="2200">
                <a:cs typeface="Calibri"/>
              </a:rPr>
              <a:t>Health Center Priorities Overview </a:t>
            </a:r>
          </a:p>
          <a:p>
            <a:r>
              <a:rPr lang="en-US" sz="2200">
                <a:cs typeface="Calibri"/>
              </a:rPr>
              <a:t>Legislative Meeting Logistics</a:t>
            </a:r>
          </a:p>
          <a:p>
            <a:r>
              <a:rPr lang="en-US" sz="2200">
                <a:cs typeface="Calibri"/>
              </a:rPr>
              <a:t>Social Media Advocacy </a:t>
            </a:r>
            <a:endParaRPr lang="en-US" sz="2200"/>
          </a:p>
          <a:p>
            <a:pPr marL="0" indent="0">
              <a:spcBef>
                <a:spcPts val="20"/>
              </a:spcBef>
              <a:buNone/>
            </a:pPr>
            <a:endParaRPr lang="en-US"/>
          </a:p>
          <a:p>
            <a:pPr marL="0" indent="0">
              <a:buNone/>
            </a:pPr>
            <a:endParaRPr lang="en-US"/>
          </a:p>
        </p:txBody>
      </p:sp>
      <p:pic>
        <p:nvPicPr>
          <p:cNvPr id="6" name="Picture 5">
            <a:extLst>
              <a:ext uri="{FF2B5EF4-FFF2-40B4-BE49-F238E27FC236}">
                <a16:creationId xmlns:a16="http://schemas.microsoft.com/office/drawing/2014/main" id="{480285FB-56E2-4E2C-BC3C-906485A51C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573243"/>
            <a:ext cx="3555519" cy="2598707"/>
          </a:xfrm>
          <a:prstGeom prst="rect">
            <a:avLst/>
          </a:prstGeom>
        </p:spPr>
      </p:pic>
    </p:spTree>
    <p:extLst>
      <p:ext uri="{BB962C8B-B14F-4D97-AF65-F5344CB8AC3E}">
        <p14:creationId xmlns:p14="http://schemas.microsoft.com/office/powerpoint/2010/main" val="226374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F41C-9659-41FE-A98B-5556E95FC6FC}"/>
              </a:ext>
            </a:extLst>
          </p:cNvPr>
          <p:cNvSpPr>
            <a:spLocks noGrp="1"/>
          </p:cNvSpPr>
          <p:nvPr>
            <p:ph type="title"/>
          </p:nvPr>
        </p:nvSpPr>
        <p:spPr/>
        <p:txBody>
          <a:bodyPr/>
          <a:lstStyle/>
          <a:p>
            <a:r>
              <a:rPr lang="en-US"/>
              <a:t>SB 1067 (Smallwood-Cuevas)</a:t>
            </a:r>
          </a:p>
        </p:txBody>
      </p:sp>
      <p:sp>
        <p:nvSpPr>
          <p:cNvPr id="3" name="Content Placeholder 2">
            <a:extLst>
              <a:ext uri="{FF2B5EF4-FFF2-40B4-BE49-F238E27FC236}">
                <a16:creationId xmlns:a16="http://schemas.microsoft.com/office/drawing/2014/main" id="{69EAA459-C69D-40D8-ABE0-A4FAEA64F2BB}"/>
              </a:ext>
            </a:extLst>
          </p:cNvPr>
          <p:cNvSpPr>
            <a:spLocks noGrp="1"/>
          </p:cNvSpPr>
          <p:nvPr>
            <p:ph sz="quarter" idx="10"/>
          </p:nvPr>
        </p:nvSpPr>
        <p:spPr>
          <a:xfrm>
            <a:off x="304800" y="1320920"/>
            <a:ext cx="8534400" cy="3575349"/>
          </a:xfrm>
        </p:spPr>
        <p:txBody>
          <a:bodyPr vert="horz" lIns="91440" tIns="45720" rIns="91440" bIns="45720" anchor="t">
            <a:noAutofit/>
          </a:bodyPr>
          <a:lstStyle/>
          <a:p>
            <a:pPr marL="0" indent="0">
              <a:buNone/>
            </a:pPr>
            <a:r>
              <a:rPr lang="en-US" sz="1500" b="1">
                <a:latin typeface="Calibri"/>
                <a:ea typeface="Calibri"/>
                <a:cs typeface="Calibri"/>
              </a:rPr>
              <a:t>SB 1067 seeks to create an expedited licensure application process for healthcare providers who demonstrate they intend to practice in a medically underserved area (MUA) or serve a medically underserved population (MUP). </a:t>
            </a:r>
            <a:endParaRPr lang="en-US" sz="1500" b="1">
              <a:ea typeface="Calibri"/>
            </a:endParaRPr>
          </a:p>
          <a:p>
            <a:r>
              <a:rPr lang="en-US" sz="1500">
                <a:latin typeface="Calibri"/>
                <a:ea typeface="Calibri"/>
                <a:cs typeface="Calibri"/>
              </a:rPr>
              <a:t>Licensing delays undermine quality patient care, timely access to care, and further compounds the crisis-level healthcare workforce shortage in California.</a:t>
            </a:r>
            <a:endParaRPr lang="en-US" sz="1500">
              <a:ea typeface="Calibri"/>
            </a:endParaRPr>
          </a:p>
          <a:p>
            <a:r>
              <a:rPr lang="en-US" sz="1500">
                <a:latin typeface="Calibri"/>
                <a:ea typeface="Calibri"/>
                <a:cs typeface="Calibri"/>
              </a:rPr>
              <a:t>The state’s healing arts boards – which license dentists, nurses, and other providers in California – have prolonged backlogs for processing applications for licensure, often preventing a provider from joining the workforce in a timely and efficient manner. </a:t>
            </a:r>
            <a:endParaRPr lang="en-US" sz="1500"/>
          </a:p>
          <a:p>
            <a:r>
              <a:rPr lang="en-US" sz="1500">
                <a:latin typeface="Calibri"/>
                <a:ea typeface="Calibri"/>
                <a:cs typeface="Calibri"/>
              </a:rPr>
              <a:t>SB 1067 leverages an existing model in which the Medical Board of CA grants priority review status of license applications for physicians and surgeons who demonstrate they intend to practice in a MUA or serve a MUP. </a:t>
            </a:r>
            <a:r>
              <a:rPr lang="en-US" sz="1500" i="1">
                <a:latin typeface="Calibri"/>
                <a:ea typeface="Calibri"/>
                <a:cs typeface="Calibri"/>
              </a:rPr>
              <a:t>(BPC § 2092)</a:t>
            </a:r>
            <a:endParaRPr lang="en-US" sz="1500">
              <a:ea typeface="Calibri"/>
            </a:endParaRPr>
          </a:p>
          <a:p>
            <a:r>
              <a:rPr lang="en-US" sz="1500" b="1">
                <a:latin typeface="Calibri"/>
                <a:ea typeface="Calibri"/>
                <a:cs typeface="Calibri"/>
              </a:rPr>
              <a:t>Status:</a:t>
            </a:r>
            <a:r>
              <a:rPr lang="en-US" sz="1500">
                <a:latin typeface="Calibri"/>
                <a:ea typeface="Calibri"/>
                <a:cs typeface="Calibri"/>
              </a:rPr>
              <a:t> Passed Senate Business, Professions and Economic Development on April 8. Referred to Senate Appropriations. </a:t>
            </a:r>
            <a:endParaRPr lang="en-US" sz="1500">
              <a:ea typeface="Calibri"/>
            </a:endParaRPr>
          </a:p>
          <a:p>
            <a:endParaRPr lang="en-US"/>
          </a:p>
        </p:txBody>
      </p:sp>
    </p:spTree>
    <p:extLst>
      <p:ext uri="{BB962C8B-B14F-4D97-AF65-F5344CB8AC3E}">
        <p14:creationId xmlns:p14="http://schemas.microsoft.com/office/powerpoint/2010/main" val="86412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3F41C-9659-41FE-A98B-5556E95FC6FC}"/>
              </a:ext>
            </a:extLst>
          </p:cNvPr>
          <p:cNvSpPr>
            <a:spLocks noGrp="1"/>
          </p:cNvSpPr>
          <p:nvPr>
            <p:ph type="title"/>
          </p:nvPr>
        </p:nvSpPr>
        <p:spPr/>
        <p:txBody>
          <a:bodyPr vert="horz" lIns="91440" tIns="45720" rIns="91440" bIns="45720" anchor="b">
            <a:noAutofit/>
          </a:bodyPr>
          <a:lstStyle/>
          <a:p>
            <a:r>
              <a:rPr lang="en-US">
                <a:latin typeface="Calibri"/>
                <a:cs typeface="Calibri"/>
              </a:rPr>
              <a:t>SB 1067: Ask &amp; Discussion</a:t>
            </a:r>
            <a:endParaRPr lang="en-US"/>
          </a:p>
        </p:txBody>
      </p:sp>
      <p:sp>
        <p:nvSpPr>
          <p:cNvPr id="3" name="Content Placeholder 2">
            <a:extLst>
              <a:ext uri="{FF2B5EF4-FFF2-40B4-BE49-F238E27FC236}">
                <a16:creationId xmlns:a16="http://schemas.microsoft.com/office/drawing/2014/main" id="{69EAA459-C69D-40D8-ABE0-A4FAEA64F2BB}"/>
              </a:ext>
            </a:extLst>
          </p:cNvPr>
          <p:cNvSpPr>
            <a:spLocks noGrp="1"/>
          </p:cNvSpPr>
          <p:nvPr>
            <p:ph sz="quarter" idx="10"/>
          </p:nvPr>
        </p:nvSpPr>
        <p:spPr>
          <a:xfrm>
            <a:off x="304800" y="1320920"/>
            <a:ext cx="8534400" cy="3575349"/>
          </a:xfrm>
        </p:spPr>
        <p:txBody>
          <a:bodyPr vert="horz" lIns="91440" tIns="45720" rIns="91440" bIns="45720" anchor="t">
            <a:noAutofit/>
          </a:bodyPr>
          <a:lstStyle/>
          <a:p>
            <a:pPr marL="0" indent="0">
              <a:buNone/>
            </a:pPr>
            <a:endParaRPr lang="en-US" sz="1500" b="1">
              <a:ea typeface="Calibri"/>
            </a:endParaRPr>
          </a:p>
          <a:p>
            <a:endParaRPr lang="en-US"/>
          </a:p>
        </p:txBody>
      </p:sp>
      <p:sp>
        <p:nvSpPr>
          <p:cNvPr id="5" name="Content Placeholder 2">
            <a:extLst>
              <a:ext uri="{FF2B5EF4-FFF2-40B4-BE49-F238E27FC236}">
                <a16:creationId xmlns:a16="http://schemas.microsoft.com/office/drawing/2014/main" id="{E519CF04-AA73-8415-97E0-BD1CC4CBD446}"/>
              </a:ext>
            </a:extLst>
          </p:cNvPr>
          <p:cNvSpPr txBox="1">
            <a:spLocks/>
          </p:cNvSpPr>
          <p:nvPr/>
        </p:nvSpPr>
        <p:spPr>
          <a:xfrm>
            <a:off x="457200" y="1473320"/>
            <a:ext cx="8049165" cy="3230293"/>
          </a:xfrm>
          <a:prstGeom prst="rect">
            <a:avLst/>
          </a:prstGeom>
        </p:spPr>
        <p:txBody>
          <a:bodyPr vert="horz" lIns="91440" tIns="45720" rIns="91440" bIns="45720" anchor="t">
            <a:noAutofit/>
          </a:bodyPr>
          <a:lstStyle>
            <a:lvl1pPr marL="320040" indent="-320040" algn="l" rtl="0" eaLnBrk="1" latinLnBrk="0" hangingPunct="1">
              <a:spcBef>
                <a:spcPts val="700"/>
              </a:spcBef>
              <a:buClr>
                <a:srgbClr val="003C52"/>
              </a:buClr>
              <a:buSzPct val="100000"/>
              <a:buFont typeface="Arial" panose="020B0604020202020204" pitchFamily="34" charset="0"/>
              <a:buChar char="•"/>
              <a:defRPr kumimoji="0"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40080" indent="-274320" algn="l" rtl="0" eaLnBrk="1" latinLnBrk="0" hangingPunct="1">
              <a:spcBef>
                <a:spcPts val="550"/>
              </a:spcBef>
              <a:buClr>
                <a:srgbClr val="003C52"/>
              </a:buClr>
              <a:buSzPct val="100000"/>
              <a:buFont typeface="Arial" panose="020B0604020202020204" pitchFamily="34" charset="0"/>
              <a:buChar char="•"/>
              <a:defRPr kumimoji="0"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rtl="0" eaLnBrk="1" latinLnBrk="0" hangingPunct="1">
              <a:spcBef>
                <a:spcPts val="500"/>
              </a:spcBef>
              <a:buClr>
                <a:srgbClr val="003C52"/>
              </a:buClr>
              <a:buSzPct val="100000"/>
              <a:buFont typeface="Arial" panose="020B0604020202020204" pitchFamily="34" charset="0"/>
              <a:buChar char="•"/>
              <a:defRPr kumimoji="0"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marL="0" indent="0">
              <a:buNone/>
            </a:pPr>
            <a:r>
              <a:rPr lang="en-US" sz="1800" b="1">
                <a:latin typeface="Calibri"/>
                <a:cs typeface="Calibri"/>
              </a:rPr>
              <a:t>Ask: Please support SB 1067 when it comes before you in Committee or on the floor.</a:t>
            </a:r>
            <a:endParaRPr lang="en-US" sz="1800">
              <a:cs typeface="Calibri"/>
            </a:endParaRPr>
          </a:p>
          <a:p>
            <a:pPr indent="0">
              <a:buNone/>
            </a:pPr>
            <a:endParaRPr lang="en-US" sz="1800">
              <a:latin typeface="Calibri"/>
              <a:cs typeface="Calibri"/>
            </a:endParaRPr>
          </a:p>
          <a:p>
            <a:pPr>
              <a:buNone/>
            </a:pPr>
            <a:r>
              <a:rPr lang="en-US" sz="1800" b="1" i="1">
                <a:latin typeface="Calibri"/>
                <a:cs typeface="Calibri"/>
              </a:rPr>
              <a:t>Members Discuss</a:t>
            </a:r>
            <a:endParaRPr lang="en-US" sz="1800">
              <a:latin typeface="Calibri"/>
              <a:cs typeface="Calibri"/>
            </a:endParaRPr>
          </a:p>
          <a:p>
            <a:pPr>
              <a:buFont typeface="Arial"/>
              <a:buChar char="•"/>
            </a:pPr>
            <a:r>
              <a:rPr lang="en-US" sz="1800" i="1">
                <a:latin typeface="Calibri"/>
                <a:cs typeface="Calibri"/>
              </a:rPr>
              <a:t>Share a specific story that highlights how prolonged delays impact hiring and onboarding. </a:t>
            </a:r>
            <a:endParaRPr lang="en-US" sz="1800">
              <a:latin typeface="Calibri"/>
              <a:cs typeface="Calibri"/>
            </a:endParaRPr>
          </a:p>
          <a:p>
            <a:pPr>
              <a:buFont typeface="Arial"/>
              <a:buChar char="•"/>
            </a:pPr>
            <a:r>
              <a:rPr lang="en-US" sz="1800" i="1">
                <a:latin typeface="Calibri"/>
                <a:cs typeface="Calibri"/>
              </a:rPr>
              <a:t>Share what MUAs and MUPs your organization serves in the district.</a:t>
            </a:r>
            <a:endParaRPr lang="en-US" sz="1800">
              <a:latin typeface="Calibri"/>
              <a:cs typeface="Calibri"/>
            </a:endParaRPr>
          </a:p>
          <a:p>
            <a:pPr marL="0" indent="0">
              <a:buFont typeface="Arial" panose="020B0604020202020204" pitchFamily="34" charset="0"/>
              <a:buNone/>
            </a:pPr>
            <a:endParaRPr lang="en-US" sz="1500" b="1"/>
          </a:p>
        </p:txBody>
      </p:sp>
    </p:spTree>
    <p:extLst>
      <p:ext uri="{BB962C8B-B14F-4D97-AF65-F5344CB8AC3E}">
        <p14:creationId xmlns:p14="http://schemas.microsoft.com/office/powerpoint/2010/main" val="4098516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3BEB-CE36-47D0-BF85-5592AFAE64B3}"/>
              </a:ext>
            </a:extLst>
          </p:cNvPr>
          <p:cNvSpPr>
            <a:spLocks noGrp="1"/>
          </p:cNvSpPr>
          <p:nvPr>
            <p:ph type="title"/>
          </p:nvPr>
        </p:nvSpPr>
        <p:spPr/>
        <p:txBody>
          <a:bodyPr/>
          <a:lstStyle/>
          <a:p>
            <a:r>
              <a:rPr lang="en-US"/>
              <a:t>SB 1382 (Glazer) </a:t>
            </a:r>
          </a:p>
        </p:txBody>
      </p:sp>
      <p:sp>
        <p:nvSpPr>
          <p:cNvPr id="3" name="Content Placeholder 2">
            <a:extLst>
              <a:ext uri="{FF2B5EF4-FFF2-40B4-BE49-F238E27FC236}">
                <a16:creationId xmlns:a16="http://schemas.microsoft.com/office/drawing/2014/main" id="{50205328-CD71-42F7-99EB-F0A72D3F213B}"/>
              </a:ext>
            </a:extLst>
          </p:cNvPr>
          <p:cNvSpPr>
            <a:spLocks noGrp="1"/>
          </p:cNvSpPr>
          <p:nvPr>
            <p:ph sz="quarter" idx="10"/>
          </p:nvPr>
        </p:nvSpPr>
        <p:spPr>
          <a:xfrm>
            <a:off x="318411" y="1515722"/>
            <a:ext cx="8534400" cy="3273425"/>
          </a:xfrm>
        </p:spPr>
        <p:txBody>
          <a:bodyPr vert="horz" lIns="91440" tIns="45720" rIns="91440" bIns="45720" anchor="t">
            <a:normAutofit fontScale="85000" lnSpcReduction="10000"/>
          </a:bodyPr>
          <a:lstStyle/>
          <a:p>
            <a:pPr marL="0" indent="0" fontAlgn="base">
              <a:buNone/>
            </a:pPr>
            <a:r>
              <a:rPr lang="en-US" sz="1800" b="1" i="0">
                <a:solidFill>
                  <a:srgbClr val="003C52"/>
                </a:solidFill>
                <a:effectLst/>
                <a:latin typeface="Calibri"/>
                <a:cs typeface="Calibri"/>
              </a:rPr>
              <a:t>SB 1382 would modernize licensing and building standard requirements for community health centers while continuing to provide necessary patient protection.</a:t>
            </a:r>
            <a:r>
              <a:rPr lang="en-US" sz="1800" b="1">
                <a:solidFill>
                  <a:srgbClr val="003C52"/>
                </a:solidFill>
                <a:latin typeface="Calibri"/>
                <a:cs typeface="Calibri"/>
              </a:rPr>
              <a:t> </a:t>
            </a:r>
            <a:endParaRPr lang="en-US" sz="1800" b="0" i="0">
              <a:solidFill>
                <a:srgbClr val="003C52"/>
              </a:solidFill>
              <a:effectLst/>
            </a:endParaRPr>
          </a:p>
          <a:p>
            <a:pPr fontAlgn="base"/>
            <a:r>
              <a:rPr lang="en-US" sz="1800">
                <a:solidFill>
                  <a:srgbClr val="003C52"/>
                </a:solidFill>
                <a:latin typeface="Calibri"/>
                <a:ea typeface="Calibri"/>
                <a:cs typeface="Calibri"/>
              </a:rPr>
              <a:t>Under current law, CHC building standards are tethered to those of hospital outpatient clinics. </a:t>
            </a:r>
            <a:endParaRPr lang="en-US" sz="1800" u="sng">
              <a:solidFill>
                <a:srgbClr val="003C52"/>
              </a:solidFill>
              <a:latin typeface="Calibri"/>
              <a:ea typeface="Calibri"/>
              <a:cs typeface="Calibri"/>
            </a:endParaRPr>
          </a:p>
          <a:p>
            <a:pPr lvl="1">
              <a:buFont typeface="Courier New" panose="020B0604020202020204" pitchFamily="34" charset="0"/>
              <a:buChar char="o"/>
            </a:pPr>
            <a:r>
              <a:rPr lang="en-US" sz="1600" b="0" i="0">
                <a:solidFill>
                  <a:srgbClr val="003C52"/>
                </a:solidFill>
                <a:effectLst/>
                <a:latin typeface="Calibri"/>
                <a:ea typeface="Calibri"/>
                <a:cs typeface="Calibri"/>
              </a:rPr>
              <a:t>This is </a:t>
            </a:r>
            <a:r>
              <a:rPr lang="en-US" sz="1600">
                <a:solidFill>
                  <a:srgbClr val="003C52"/>
                </a:solidFill>
                <a:latin typeface="Calibri"/>
                <a:ea typeface="Calibri"/>
                <a:cs typeface="Calibri"/>
              </a:rPr>
              <a:t>a</a:t>
            </a:r>
            <a:r>
              <a:rPr lang="en-US" sz="1600" b="0" i="0">
                <a:solidFill>
                  <a:srgbClr val="003C52"/>
                </a:solidFill>
                <a:effectLst/>
                <a:latin typeface="Calibri"/>
                <a:ea typeface="Calibri"/>
                <a:cs typeface="Calibri"/>
              </a:rPr>
              <a:t> </a:t>
            </a:r>
            <a:r>
              <a:rPr lang="en-US" sz="1600">
                <a:solidFill>
                  <a:srgbClr val="003C52"/>
                </a:solidFill>
                <a:latin typeface="Calibri"/>
                <a:ea typeface="Calibri"/>
                <a:cs typeface="Calibri"/>
              </a:rPr>
              <a:t>problem because</a:t>
            </a:r>
            <a:r>
              <a:rPr lang="en-US" sz="1600" b="0" i="0">
                <a:solidFill>
                  <a:srgbClr val="003C52"/>
                </a:solidFill>
                <a:effectLst/>
                <a:latin typeface="Calibri"/>
                <a:ea typeface="Calibri"/>
                <a:cs typeface="Calibri"/>
              </a:rPr>
              <a:t> in the CHC setting only outpatient services are provided, while hospital clinics are allowed to provide up to 25 percent of their care as inpatient services.</a:t>
            </a:r>
            <a:endParaRPr lang="en-US" sz="1800">
              <a:solidFill>
                <a:srgbClr val="003C52"/>
              </a:solidFill>
            </a:endParaRPr>
          </a:p>
          <a:p>
            <a:pPr lvl="1">
              <a:buFont typeface="Courier New" panose="020B0604020202020204" pitchFamily="34" charset="0"/>
              <a:buChar char="o"/>
            </a:pPr>
            <a:r>
              <a:rPr lang="en-US" sz="1800">
                <a:solidFill>
                  <a:srgbClr val="003C52"/>
                </a:solidFill>
                <a:latin typeface="Calibri"/>
                <a:ea typeface="Calibri"/>
                <a:cs typeface="Calibri"/>
              </a:rPr>
              <a:t>Thus, the </a:t>
            </a:r>
            <a:r>
              <a:rPr lang="en-US" sz="1800" b="0" i="0">
                <a:solidFill>
                  <a:srgbClr val="003C52"/>
                </a:solidFill>
                <a:effectLst/>
                <a:latin typeface="Calibri"/>
                <a:ea typeface="Calibri"/>
                <a:cs typeface="Calibri"/>
              </a:rPr>
              <a:t>standards </a:t>
            </a:r>
            <a:r>
              <a:rPr lang="en-US" sz="1800">
                <a:solidFill>
                  <a:srgbClr val="003C52"/>
                </a:solidFill>
                <a:latin typeface="Calibri"/>
                <a:ea typeface="Calibri"/>
                <a:cs typeface="Calibri"/>
              </a:rPr>
              <a:t>for CHCs reflect</a:t>
            </a:r>
            <a:r>
              <a:rPr lang="en-US" sz="1800" b="0" i="0">
                <a:solidFill>
                  <a:srgbClr val="003C52"/>
                </a:solidFill>
                <a:effectLst/>
                <a:latin typeface="Calibri"/>
                <a:ea typeface="Calibri"/>
                <a:cs typeface="Calibri"/>
              </a:rPr>
              <a:t> the higher acuity of inpatient services </a:t>
            </a:r>
            <a:r>
              <a:rPr lang="en-US" sz="1800">
                <a:solidFill>
                  <a:srgbClr val="003C52"/>
                </a:solidFill>
                <a:latin typeface="Calibri"/>
                <a:ea typeface="Calibri"/>
                <a:cs typeface="Calibri"/>
              </a:rPr>
              <a:t>at</a:t>
            </a:r>
            <a:r>
              <a:rPr lang="en-US" sz="1800" b="0" i="0">
                <a:solidFill>
                  <a:srgbClr val="003C52"/>
                </a:solidFill>
                <a:effectLst/>
                <a:latin typeface="Calibri"/>
                <a:ea typeface="Calibri"/>
                <a:cs typeface="Calibri"/>
              </a:rPr>
              <a:t> </a:t>
            </a:r>
            <a:r>
              <a:rPr lang="en-US" sz="1800">
                <a:solidFill>
                  <a:srgbClr val="003C52"/>
                </a:solidFill>
                <a:latin typeface="Calibri"/>
                <a:ea typeface="Calibri"/>
                <a:cs typeface="Calibri"/>
              </a:rPr>
              <a:t>hospital clinics</a:t>
            </a:r>
            <a:r>
              <a:rPr lang="en-US" sz="1800" b="0" i="0">
                <a:solidFill>
                  <a:srgbClr val="003C52"/>
                </a:solidFill>
                <a:effectLst/>
                <a:latin typeface="Calibri"/>
                <a:ea typeface="Calibri"/>
                <a:cs typeface="Calibri"/>
              </a:rPr>
              <a:t>.</a:t>
            </a:r>
            <a:r>
              <a:rPr lang="en-US" sz="1800">
                <a:solidFill>
                  <a:srgbClr val="003C52"/>
                </a:solidFill>
                <a:latin typeface="Calibri"/>
                <a:ea typeface="Calibri"/>
                <a:cs typeface="Calibri"/>
              </a:rPr>
              <a:t> </a:t>
            </a:r>
            <a:endParaRPr lang="en-US" sz="1800" b="0" i="0">
              <a:solidFill>
                <a:srgbClr val="003C52"/>
              </a:solidFill>
              <a:effectLst/>
            </a:endParaRPr>
          </a:p>
          <a:p>
            <a:pPr fontAlgn="base"/>
            <a:r>
              <a:rPr lang="en-US" sz="1800" b="0" i="0">
                <a:solidFill>
                  <a:srgbClr val="003C52"/>
                </a:solidFill>
                <a:effectLst/>
                <a:latin typeface="Calibri"/>
                <a:ea typeface="Calibri"/>
                <a:cs typeface="Calibri"/>
              </a:rPr>
              <a:t>This existing law is </a:t>
            </a:r>
            <a:r>
              <a:rPr lang="en-US" sz="1800">
                <a:solidFill>
                  <a:srgbClr val="003C52"/>
                </a:solidFill>
                <a:latin typeface="Calibri"/>
                <a:ea typeface="Calibri"/>
                <a:cs typeface="Calibri"/>
              </a:rPr>
              <a:t>preventing the </a:t>
            </a:r>
            <a:r>
              <a:rPr lang="en-US" sz="1800" b="0" i="0">
                <a:solidFill>
                  <a:srgbClr val="003C52"/>
                </a:solidFill>
                <a:effectLst/>
                <a:latin typeface="Calibri"/>
                <a:ea typeface="Calibri"/>
                <a:cs typeface="Calibri"/>
              </a:rPr>
              <a:t>state from modifying CHC </a:t>
            </a:r>
            <a:r>
              <a:rPr lang="en-US" sz="1800">
                <a:solidFill>
                  <a:srgbClr val="003C52"/>
                </a:solidFill>
                <a:latin typeface="Calibri"/>
                <a:ea typeface="Calibri"/>
                <a:cs typeface="Calibri"/>
              </a:rPr>
              <a:t>building standards</a:t>
            </a:r>
            <a:r>
              <a:rPr lang="en-US" sz="1800" b="0" i="0">
                <a:solidFill>
                  <a:srgbClr val="003C52"/>
                </a:solidFill>
                <a:effectLst/>
                <a:latin typeface="Calibri"/>
                <a:ea typeface="Calibri"/>
                <a:cs typeface="Calibri"/>
              </a:rPr>
              <a:t> to </a:t>
            </a:r>
            <a:r>
              <a:rPr lang="en-US" sz="1800">
                <a:solidFill>
                  <a:srgbClr val="003C52"/>
                </a:solidFill>
                <a:latin typeface="Calibri"/>
                <a:ea typeface="Calibri"/>
                <a:cs typeface="Calibri"/>
              </a:rPr>
              <a:t>reflect the</a:t>
            </a:r>
            <a:r>
              <a:rPr lang="en-US" sz="1800" b="0" i="0">
                <a:solidFill>
                  <a:srgbClr val="003C52"/>
                </a:solidFill>
                <a:effectLst/>
                <a:latin typeface="Calibri"/>
                <a:ea typeface="Calibri"/>
                <a:cs typeface="Calibri"/>
              </a:rPr>
              <a:t> </a:t>
            </a:r>
            <a:r>
              <a:rPr lang="en-US" sz="1800">
                <a:solidFill>
                  <a:srgbClr val="003C52"/>
                </a:solidFill>
                <a:latin typeface="Calibri"/>
                <a:ea typeface="Calibri"/>
                <a:cs typeface="Calibri"/>
              </a:rPr>
              <a:t>outpatient care provided in the CHC setting</a:t>
            </a:r>
            <a:r>
              <a:rPr lang="en-US" sz="1800" b="0" i="0">
                <a:solidFill>
                  <a:srgbClr val="003C52"/>
                </a:solidFill>
                <a:effectLst/>
                <a:latin typeface="Calibri"/>
                <a:ea typeface="Calibri"/>
                <a:cs typeface="Calibri"/>
              </a:rPr>
              <a:t>. </a:t>
            </a:r>
            <a:r>
              <a:rPr lang="en-US" sz="1800">
                <a:solidFill>
                  <a:srgbClr val="003C52"/>
                </a:solidFill>
                <a:latin typeface="Calibri"/>
                <a:ea typeface="Calibri"/>
                <a:cs typeface="Calibri"/>
              </a:rPr>
              <a:t> </a:t>
            </a:r>
            <a:endParaRPr lang="en-US" sz="1800" b="0" i="0">
              <a:solidFill>
                <a:srgbClr val="003C52"/>
              </a:solidFill>
              <a:effectLst/>
              <a:latin typeface="Calibri" panose="020F0502020204030204" pitchFamily="34" charset="0"/>
            </a:endParaRPr>
          </a:p>
          <a:p>
            <a:pPr fontAlgn="base"/>
            <a:r>
              <a:rPr lang="en-US" sz="1800">
                <a:solidFill>
                  <a:srgbClr val="003C52"/>
                </a:solidFill>
                <a:latin typeface="Calibri"/>
                <a:ea typeface="Calibri"/>
                <a:cs typeface="Calibri"/>
              </a:rPr>
              <a:t>This bill would untether CHCs from hospital clinics and stipulate that CHC building standards are no more restrictive than those of county outpatient clinics – a more appropriate and comparable setting.</a:t>
            </a:r>
            <a:r>
              <a:rPr lang="en-US" sz="1800" b="0" i="0">
                <a:solidFill>
                  <a:srgbClr val="003C52"/>
                </a:solidFill>
                <a:effectLst/>
                <a:latin typeface="Calibri"/>
                <a:ea typeface="Calibri"/>
                <a:cs typeface="Calibri"/>
              </a:rPr>
              <a:t>  </a:t>
            </a:r>
            <a:endParaRPr lang="en-US" b="0" i="0">
              <a:solidFill>
                <a:srgbClr val="003C52"/>
              </a:solidFill>
              <a:effectLst/>
              <a:latin typeface="Calibri"/>
              <a:ea typeface="Calibri"/>
              <a:cs typeface="Calibri"/>
            </a:endParaRPr>
          </a:p>
          <a:p>
            <a:pPr marL="0" indent="0">
              <a:buNone/>
            </a:pPr>
            <a:r>
              <a:rPr lang="en-US" sz="1800" b="1">
                <a:latin typeface="Calibri"/>
                <a:cs typeface="Calibri"/>
              </a:rPr>
              <a:t>Status:</a:t>
            </a:r>
            <a:r>
              <a:rPr lang="en-US" sz="1800">
                <a:latin typeface="Calibri"/>
                <a:cs typeface="Calibri"/>
              </a:rPr>
              <a:t> Set for hearing in Senate Health Committee on April 24. </a:t>
            </a:r>
          </a:p>
          <a:p>
            <a:endParaRPr lang="en-US"/>
          </a:p>
        </p:txBody>
      </p:sp>
    </p:spTree>
    <p:extLst>
      <p:ext uri="{BB962C8B-B14F-4D97-AF65-F5344CB8AC3E}">
        <p14:creationId xmlns:p14="http://schemas.microsoft.com/office/powerpoint/2010/main" val="293549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3BEB-CE36-47D0-BF85-5592AFAE64B3}"/>
              </a:ext>
            </a:extLst>
          </p:cNvPr>
          <p:cNvSpPr>
            <a:spLocks noGrp="1"/>
          </p:cNvSpPr>
          <p:nvPr>
            <p:ph type="title"/>
          </p:nvPr>
        </p:nvSpPr>
        <p:spPr/>
        <p:txBody>
          <a:bodyPr vert="horz" lIns="91440" tIns="45720" rIns="91440" bIns="45720" anchor="b">
            <a:noAutofit/>
          </a:bodyPr>
          <a:lstStyle/>
          <a:p>
            <a:r>
              <a:rPr lang="en-US">
                <a:latin typeface="Calibri"/>
                <a:cs typeface="Calibri"/>
              </a:rPr>
              <a:t>SB 1382: Ask &amp; Discussion</a:t>
            </a:r>
            <a:endParaRPr lang="en-US"/>
          </a:p>
        </p:txBody>
      </p:sp>
      <p:sp>
        <p:nvSpPr>
          <p:cNvPr id="3" name="Content Placeholder 2">
            <a:extLst>
              <a:ext uri="{FF2B5EF4-FFF2-40B4-BE49-F238E27FC236}">
                <a16:creationId xmlns:a16="http://schemas.microsoft.com/office/drawing/2014/main" id="{50205328-CD71-42F7-99EB-F0A72D3F213B}"/>
              </a:ext>
            </a:extLst>
          </p:cNvPr>
          <p:cNvSpPr>
            <a:spLocks noGrp="1"/>
          </p:cNvSpPr>
          <p:nvPr>
            <p:ph sz="quarter" idx="10"/>
          </p:nvPr>
        </p:nvSpPr>
        <p:spPr>
          <a:xfrm>
            <a:off x="318411" y="1515722"/>
            <a:ext cx="8534400" cy="3273425"/>
          </a:xfrm>
        </p:spPr>
        <p:txBody>
          <a:bodyPr vert="horz" lIns="91440" tIns="45720" rIns="91440" bIns="45720" anchor="t">
            <a:normAutofit/>
          </a:bodyPr>
          <a:lstStyle/>
          <a:p>
            <a:pPr marL="0" indent="0">
              <a:buNone/>
            </a:pPr>
            <a:r>
              <a:rPr lang="en-US" sz="1800" b="1">
                <a:latin typeface="Calibri"/>
                <a:cs typeface="Calibri"/>
              </a:rPr>
              <a:t>Ask: Support SB 1382 when it comes before you in Committee or on the floor.</a:t>
            </a:r>
            <a:endParaRPr lang="en-US" sz="1800">
              <a:latin typeface="Calibri"/>
              <a:cs typeface="Calibri"/>
            </a:endParaRPr>
          </a:p>
          <a:p>
            <a:pPr indent="0">
              <a:buNone/>
            </a:pPr>
            <a:endParaRPr lang="en-US" sz="1800"/>
          </a:p>
          <a:p>
            <a:pPr>
              <a:buNone/>
            </a:pPr>
            <a:r>
              <a:rPr lang="en-US" sz="1800" b="1" i="1">
                <a:latin typeface="Calibri"/>
                <a:cs typeface="Calibri"/>
              </a:rPr>
              <a:t>Members Discuss</a:t>
            </a:r>
            <a:endParaRPr lang="en-US" sz="1800">
              <a:latin typeface="Calibri"/>
              <a:cs typeface="Calibri"/>
            </a:endParaRPr>
          </a:p>
          <a:p>
            <a:pPr>
              <a:buFont typeface="Arial"/>
              <a:buChar char="•"/>
            </a:pPr>
            <a:r>
              <a:rPr lang="en-US" sz="1800" i="1">
                <a:solidFill>
                  <a:srgbClr val="000000"/>
                </a:solidFill>
                <a:latin typeface="Calibri"/>
                <a:cs typeface="Calibri"/>
              </a:rPr>
              <a:t>Has/is your organization delaying expansion or renovation plans because of current building standards? </a:t>
            </a:r>
            <a:endParaRPr lang="en-US" sz="1800">
              <a:solidFill>
                <a:srgbClr val="000000"/>
              </a:solidFill>
            </a:endParaRPr>
          </a:p>
          <a:p>
            <a:pPr>
              <a:buFont typeface="Arial"/>
              <a:buChar char="•"/>
            </a:pPr>
            <a:r>
              <a:rPr lang="en-US" sz="1800" i="1">
                <a:solidFill>
                  <a:srgbClr val="000000"/>
                </a:solidFill>
                <a:latin typeface="Calibri"/>
                <a:cs typeface="Calibri"/>
              </a:rPr>
              <a:t>Would you open new sites or expand hours if OSHPD3 wasn’t a barrier?  </a:t>
            </a:r>
            <a:endParaRPr lang="en-US" sz="1800">
              <a:latin typeface="Calibri"/>
              <a:cs typeface="Calibri"/>
            </a:endParaRPr>
          </a:p>
          <a:p>
            <a:pPr marL="0" indent="0">
              <a:buNone/>
            </a:pPr>
            <a:endParaRPr lang="en-US" sz="1800" b="1"/>
          </a:p>
          <a:p>
            <a:endParaRPr lang="en-US"/>
          </a:p>
        </p:txBody>
      </p:sp>
    </p:spTree>
    <p:extLst>
      <p:ext uri="{BB962C8B-B14F-4D97-AF65-F5344CB8AC3E}">
        <p14:creationId xmlns:p14="http://schemas.microsoft.com/office/powerpoint/2010/main" val="756116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55F5-76EF-47A2-B873-283935B9B2B0}"/>
              </a:ext>
            </a:extLst>
          </p:cNvPr>
          <p:cNvSpPr>
            <a:spLocks noGrp="1"/>
          </p:cNvSpPr>
          <p:nvPr>
            <p:ph type="title"/>
          </p:nvPr>
        </p:nvSpPr>
        <p:spPr/>
        <p:txBody>
          <a:bodyPr vert="horz" lIns="91440" tIns="45720" rIns="91440" bIns="45720" anchor="b">
            <a:noAutofit/>
          </a:bodyPr>
          <a:lstStyle/>
          <a:p>
            <a:r>
              <a:rPr lang="en-US">
                <a:latin typeface="Calibri"/>
                <a:cs typeface="Calibri"/>
              </a:rPr>
              <a:t>MCO Tax Spending Plan</a:t>
            </a:r>
          </a:p>
        </p:txBody>
      </p:sp>
      <p:sp>
        <p:nvSpPr>
          <p:cNvPr id="3" name="Content Placeholder 2">
            <a:extLst>
              <a:ext uri="{FF2B5EF4-FFF2-40B4-BE49-F238E27FC236}">
                <a16:creationId xmlns:a16="http://schemas.microsoft.com/office/drawing/2014/main" id="{8EAC51F4-288A-4A9C-894F-EDF0B0F34FEE}"/>
              </a:ext>
            </a:extLst>
          </p:cNvPr>
          <p:cNvSpPr>
            <a:spLocks noGrp="1"/>
          </p:cNvSpPr>
          <p:nvPr>
            <p:ph sz="quarter" idx="10"/>
          </p:nvPr>
        </p:nvSpPr>
        <p:spPr>
          <a:xfrm>
            <a:off x="304800" y="1428750"/>
            <a:ext cx="8534400" cy="3532217"/>
          </a:xfrm>
        </p:spPr>
        <p:txBody>
          <a:bodyPr vert="horz" lIns="91440" tIns="45720" rIns="91440" bIns="45720" anchor="t">
            <a:noAutofit/>
          </a:bodyPr>
          <a:lstStyle/>
          <a:p>
            <a:r>
              <a:rPr lang="en-US" sz="1500">
                <a:latin typeface="Calibri"/>
                <a:cs typeface="Calibri"/>
              </a:rPr>
              <a:t>The Managed Care Organization (MCO) Tax is crucial to address chronic underfunding of Medi-Cal and provides much needed new revenue. </a:t>
            </a:r>
            <a:endParaRPr lang="en-US" sz="1600">
              <a:latin typeface="Calibri"/>
              <a:cs typeface="Calibri"/>
            </a:endParaRPr>
          </a:p>
          <a:p>
            <a:r>
              <a:rPr lang="en-US" sz="1500">
                <a:latin typeface="Calibri"/>
                <a:cs typeface="Calibri"/>
              </a:rPr>
              <a:t>The January Budget preserves $50 million in MCO Tax revenues dedicated to services and supports for CHCs.</a:t>
            </a:r>
            <a:r>
              <a:rPr lang="en-US" sz="1600">
                <a:latin typeface="Calibri"/>
                <a:cs typeface="Calibri"/>
              </a:rPr>
              <a:t> </a:t>
            </a:r>
            <a:r>
              <a:rPr lang="en-US" sz="1400">
                <a:latin typeface="Calibri"/>
                <a:cs typeface="Calibri"/>
              </a:rPr>
              <a:t>Health centers appreciate DHCS' proposal to combine this funding with the SPP for non-hospital 340B clinics and transition disbursement of the funding into a managed care directed payment program. </a:t>
            </a:r>
            <a:endParaRPr lang="en-US" sz="1600"/>
          </a:p>
          <a:p>
            <a:r>
              <a:rPr lang="en-US" sz="1500">
                <a:latin typeface="Calibri"/>
                <a:cs typeface="Calibri"/>
              </a:rPr>
              <a:t>The MCO tax spending plan includes Targeted Rate Increases (TRI) in 2024 and 2025 intended to promote provider participation in the Medi-Cal program. As TRI is being implemented for 2024 and as proposed for 2025, health centers – which provide care to 1 in 3 Medi-Cal beneficiaries – are not included and will see no benefit from the increased rates. </a:t>
            </a:r>
            <a:endParaRPr lang="en-US" sz="1500"/>
          </a:p>
          <a:p>
            <a:r>
              <a:rPr lang="en-US" sz="1500">
                <a:latin typeface="Calibri"/>
                <a:cs typeface="Calibri"/>
              </a:rPr>
              <a:t>Due to the FQHC reimbursement structure and annual reconciliation process any TRI funds that flow to health centers would eventually be reconciled back to the state. </a:t>
            </a:r>
            <a:endParaRPr lang="en-US" sz="1500"/>
          </a:p>
          <a:p>
            <a:r>
              <a:rPr lang="en-US" sz="1500" b="1">
                <a:latin typeface="Calibri"/>
                <a:cs typeface="Calibri"/>
              </a:rPr>
              <a:t>Health centers urge the legislature to preserve the dedicated funding for CHCs in the MCO tax spending plan and protect TRI funding from the FQHC reconciliation process.</a:t>
            </a:r>
            <a:endParaRPr lang="en-US" sz="1500" b="1"/>
          </a:p>
          <a:p>
            <a:endParaRPr lang="en-US" sz="1500"/>
          </a:p>
        </p:txBody>
      </p:sp>
    </p:spTree>
    <p:extLst>
      <p:ext uri="{BB962C8B-B14F-4D97-AF65-F5344CB8AC3E}">
        <p14:creationId xmlns:p14="http://schemas.microsoft.com/office/powerpoint/2010/main" val="121958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1046224F-E893-4475-965F-3BBC8ED9E1FD}"/>
              </a:ext>
            </a:extLst>
          </p:cNvPr>
          <p:cNvSpPr txBox="1">
            <a:spLocks/>
          </p:cNvSpPr>
          <p:nvPr/>
        </p:nvSpPr>
        <p:spPr>
          <a:xfrm>
            <a:off x="685800" y="1657350"/>
            <a:ext cx="77724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3C52"/>
              </a:solidFill>
              <a:effectLst/>
              <a:uLnTx/>
              <a:uFillTx/>
              <a:latin typeface="Calibri"/>
              <a:ea typeface="+mn-ea"/>
              <a:cs typeface="+mn-cs"/>
            </a:endParaRPr>
          </a:p>
        </p:txBody>
      </p:sp>
      <p:sp>
        <p:nvSpPr>
          <p:cNvPr id="8" name="Title 4">
            <a:extLst>
              <a:ext uri="{FF2B5EF4-FFF2-40B4-BE49-F238E27FC236}">
                <a16:creationId xmlns:a16="http://schemas.microsoft.com/office/drawing/2014/main" id="{F696756A-F543-47B8-8C91-B69F23FAB5C0}"/>
              </a:ext>
            </a:extLst>
          </p:cNvPr>
          <p:cNvSpPr txBox="1">
            <a:spLocks/>
          </p:cNvSpPr>
          <p:nvPr/>
        </p:nvSpPr>
        <p:spPr>
          <a:xfrm>
            <a:off x="685800" y="3126082"/>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defRPr/>
            </a:pPr>
            <a:r>
              <a:rPr lang="en-US" sz="3200" cap="none">
                <a:solidFill>
                  <a:srgbClr val="003C52"/>
                </a:solidFill>
                <a:latin typeface="Calibri"/>
                <a:ea typeface="Calibri"/>
                <a:cs typeface="Calibri"/>
              </a:rPr>
              <a:t>DAC Social Media Advocacy</a:t>
            </a:r>
            <a:endParaRPr kumimoji="0" lang="en-US" sz="2000" b="0" i="0" u="none" strike="noStrike" kern="1200" cap="all" spc="0" normalizeH="0" baseline="0" noProof="0">
              <a:ln>
                <a:noFill/>
              </a:ln>
              <a:solidFill>
                <a:srgbClr val="003C52"/>
              </a:solidFill>
              <a:effectLst/>
              <a:uLnTx/>
              <a:uFillTx/>
              <a:latin typeface="Calibri"/>
              <a:ea typeface="+mj-ea"/>
              <a:cs typeface="+mj-cs"/>
            </a:endParaRPr>
          </a:p>
        </p:txBody>
      </p:sp>
      <p:sp>
        <p:nvSpPr>
          <p:cNvPr id="10" name="Footer Placeholder 3">
            <a:extLst>
              <a:ext uri="{FF2B5EF4-FFF2-40B4-BE49-F238E27FC236}">
                <a16:creationId xmlns:a16="http://schemas.microsoft.com/office/drawing/2014/main" id="{6F71B991-4B03-4550-9B1E-09C60B55D27D}"/>
              </a:ext>
            </a:extLst>
          </p:cNvPr>
          <p:cNvSpPr txBox="1">
            <a:spLocks/>
          </p:cNvSpPr>
          <p:nvPr/>
        </p:nvSpPr>
        <p:spPr>
          <a:xfrm>
            <a:off x="1676400" y="4686155"/>
            <a:ext cx="5421083" cy="273844"/>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endParaRPr lang="en-US">
              <a:solidFill>
                <a:srgbClr val="003C5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30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E740-5033-DBDF-B927-F4B06220A07C}"/>
              </a:ext>
            </a:extLst>
          </p:cNvPr>
          <p:cNvSpPr>
            <a:spLocks noGrp="1"/>
          </p:cNvSpPr>
          <p:nvPr>
            <p:ph type="title"/>
          </p:nvPr>
        </p:nvSpPr>
        <p:spPr/>
        <p:txBody>
          <a:bodyPr vert="horz" lIns="91440" tIns="45720" rIns="91440" bIns="45720" anchor="b">
            <a:noAutofit/>
          </a:bodyPr>
          <a:lstStyle/>
          <a:p>
            <a:r>
              <a:rPr lang="en-US">
                <a:solidFill>
                  <a:srgbClr val="003C52"/>
                </a:solidFill>
                <a:latin typeface="Calibri"/>
                <a:ea typeface="Calibri"/>
                <a:cs typeface="Calibri"/>
              </a:rPr>
              <a:t>Best Practices</a:t>
            </a:r>
            <a:endParaRPr lang="en-US">
              <a:solidFill>
                <a:srgbClr val="003C52"/>
              </a:solidFill>
            </a:endParaRPr>
          </a:p>
        </p:txBody>
      </p:sp>
      <p:sp>
        <p:nvSpPr>
          <p:cNvPr id="3" name="Content Placeholder 2">
            <a:extLst>
              <a:ext uri="{FF2B5EF4-FFF2-40B4-BE49-F238E27FC236}">
                <a16:creationId xmlns:a16="http://schemas.microsoft.com/office/drawing/2014/main" id="{10603EE0-5140-AEF5-0A10-9614E0A30756}"/>
              </a:ext>
            </a:extLst>
          </p:cNvPr>
          <p:cNvSpPr>
            <a:spLocks noGrp="1"/>
          </p:cNvSpPr>
          <p:nvPr>
            <p:ph idx="1"/>
          </p:nvPr>
        </p:nvSpPr>
        <p:spPr>
          <a:xfrm>
            <a:off x="486582" y="1293720"/>
            <a:ext cx="8262658" cy="3301140"/>
          </a:xfrm>
        </p:spPr>
        <p:txBody>
          <a:bodyPr vert="horz" lIns="91440" tIns="45720" rIns="91440" bIns="45720" anchor="t">
            <a:noAutofit/>
          </a:bodyPr>
          <a:lstStyle/>
          <a:p>
            <a:r>
              <a:rPr lang="en-US" sz="2000">
                <a:latin typeface="Calibri"/>
                <a:ea typeface="Calibri"/>
                <a:cs typeface="Calibri"/>
              </a:rPr>
              <a:t>Take photos and post on Instagram, Facebook and/or Twitter (X)! </a:t>
            </a:r>
            <a:endParaRPr lang="en-US" sz="2000"/>
          </a:p>
          <a:p>
            <a:r>
              <a:rPr lang="en-US" sz="2000">
                <a:latin typeface="Calibri"/>
                <a:ea typeface="Calibri"/>
                <a:cs typeface="Calibri"/>
              </a:rPr>
              <a:t>At the end of your legislative meeting, ask the legislator or staff if you could take a group photo. Ask for permission to post on your social media account, and ask if they can repost, or also post the photo.</a:t>
            </a:r>
            <a:endParaRPr lang="en-US" sz="2000"/>
          </a:p>
          <a:p>
            <a:r>
              <a:rPr lang="en-US" sz="2000">
                <a:latin typeface="Calibri"/>
                <a:ea typeface="Calibri"/>
                <a:cs typeface="Calibri"/>
              </a:rPr>
              <a:t>Bring awareness to DAC and the legislative priorities of CHCs.</a:t>
            </a:r>
            <a:endParaRPr lang="en-US" sz="2000"/>
          </a:p>
          <a:p>
            <a:r>
              <a:rPr lang="en-US" sz="2000">
                <a:latin typeface="Calibri"/>
                <a:ea typeface="Calibri"/>
                <a:cs typeface="Calibri"/>
              </a:rPr>
              <a:t>Use hashtags: #DAC2024 #ValueCHCs #CHCAdvocacy.</a:t>
            </a:r>
            <a:endParaRPr lang="en-US" sz="2000"/>
          </a:p>
          <a:p>
            <a:r>
              <a:rPr lang="en-US" sz="2000">
                <a:latin typeface="Calibri"/>
                <a:ea typeface="Calibri"/>
                <a:cs typeface="Calibri"/>
              </a:rPr>
              <a:t>Tag @CPCAAdvocates and @CCALAC.</a:t>
            </a:r>
            <a:endParaRPr lang="en-US" sz="2000"/>
          </a:p>
          <a:p>
            <a:pPr>
              <a:spcBef>
                <a:spcPct val="20000"/>
              </a:spcBef>
            </a:pPr>
            <a:r>
              <a:rPr lang="en-US" sz="2000" b="1">
                <a:latin typeface="Calibri"/>
                <a:ea typeface="Calibri"/>
                <a:cs typeface="Arial"/>
              </a:rPr>
              <a:t>Don't forget to tag your legislators!</a:t>
            </a:r>
            <a:r>
              <a:rPr lang="en-US" sz="2000">
                <a:latin typeface="Calibri"/>
                <a:ea typeface="Calibri"/>
                <a:cs typeface="Arial"/>
              </a:rPr>
              <a:t> Click </a:t>
            </a:r>
            <a:r>
              <a:rPr lang="en-US" sz="2000">
                <a:latin typeface="Calibri"/>
                <a:ea typeface="Calibri"/>
                <a:cs typeface="Arial"/>
                <a:hlinkClick r:id="rId2"/>
              </a:rPr>
              <a:t>here</a:t>
            </a:r>
            <a:r>
              <a:rPr lang="en-US" sz="2000">
                <a:latin typeface="Calibri"/>
                <a:ea typeface="Calibri"/>
                <a:cs typeface="Arial"/>
              </a:rPr>
              <a:t> (and scroll down) to access the social media handles for LA's Assemblymembers and Senators. </a:t>
            </a:r>
          </a:p>
          <a:p>
            <a:endParaRPr lang="en-US" sz="2000"/>
          </a:p>
        </p:txBody>
      </p:sp>
      <p:sp>
        <p:nvSpPr>
          <p:cNvPr id="5" name="Slide Number Placeholder 4">
            <a:extLst>
              <a:ext uri="{FF2B5EF4-FFF2-40B4-BE49-F238E27FC236}">
                <a16:creationId xmlns:a16="http://schemas.microsoft.com/office/drawing/2014/main" id="{091BCC17-961A-6869-E8C7-E2B5161AB2FB}"/>
              </a:ext>
            </a:extLst>
          </p:cNvPr>
          <p:cNvSpPr>
            <a:spLocks noGrp="1"/>
          </p:cNvSpPr>
          <p:nvPr>
            <p:ph type="sldNum" sz="quarter" idx="12"/>
          </p:nvPr>
        </p:nvSpPr>
        <p:spPr/>
        <p:txBody>
          <a:bodyPr/>
          <a:lstStyle/>
          <a:p>
            <a:fld id="{4626677D-AC9E-4D17-BB01-A8568A13F823}" type="slidenum">
              <a:rPr lang="en-US" smtClean="0"/>
              <a:t>26</a:t>
            </a:fld>
            <a:endParaRPr lang="en-US"/>
          </a:p>
        </p:txBody>
      </p:sp>
    </p:spTree>
    <p:extLst>
      <p:ext uri="{BB962C8B-B14F-4D97-AF65-F5344CB8AC3E}">
        <p14:creationId xmlns:p14="http://schemas.microsoft.com/office/powerpoint/2010/main" val="72109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B349-76A0-08FD-5B57-BFDC564053F7}"/>
              </a:ext>
            </a:extLst>
          </p:cNvPr>
          <p:cNvSpPr>
            <a:spLocks noGrp="1"/>
          </p:cNvSpPr>
          <p:nvPr>
            <p:ph type="title"/>
          </p:nvPr>
        </p:nvSpPr>
        <p:spPr/>
        <p:txBody>
          <a:bodyPr vert="horz" lIns="91440" tIns="45720" rIns="91440" bIns="45720" anchor="b">
            <a:noAutofit/>
          </a:bodyPr>
          <a:lstStyle/>
          <a:p>
            <a:r>
              <a:rPr lang="en-US">
                <a:latin typeface="Calibri"/>
                <a:ea typeface="Calibri"/>
                <a:cs typeface="Calibri"/>
              </a:rPr>
              <a:t>Capitol Power Hour! </a:t>
            </a:r>
            <a:endParaRPr lang="en-US"/>
          </a:p>
        </p:txBody>
      </p:sp>
      <p:sp>
        <p:nvSpPr>
          <p:cNvPr id="3" name="Content Placeholder 2">
            <a:extLst>
              <a:ext uri="{FF2B5EF4-FFF2-40B4-BE49-F238E27FC236}">
                <a16:creationId xmlns:a16="http://schemas.microsoft.com/office/drawing/2014/main" id="{45F4E06E-55B3-4443-CF06-455E6037CFD4}"/>
              </a:ext>
            </a:extLst>
          </p:cNvPr>
          <p:cNvSpPr>
            <a:spLocks noGrp="1"/>
          </p:cNvSpPr>
          <p:nvPr>
            <p:ph sz="quarter" idx="10"/>
          </p:nvPr>
        </p:nvSpPr>
        <p:spPr>
          <a:xfrm>
            <a:off x="391064" y="1417967"/>
            <a:ext cx="4551395" cy="3273425"/>
          </a:xfrm>
        </p:spPr>
        <p:txBody>
          <a:bodyPr vert="horz" lIns="91440" tIns="45720" rIns="91440" bIns="45720" anchor="t">
            <a:normAutofit/>
          </a:bodyPr>
          <a:lstStyle/>
          <a:p>
            <a:pPr marL="285750" indent="-285750">
              <a:spcBef>
                <a:spcPct val="20000"/>
              </a:spcBef>
            </a:pPr>
            <a:r>
              <a:rPr lang="en-US" sz="2000">
                <a:latin typeface="Calibri"/>
                <a:ea typeface="Calibri"/>
                <a:cs typeface="Arial"/>
              </a:rPr>
              <a:t>Participate in CPCA's "Capitol Power Hour" between 12:00-1:00pm PT. </a:t>
            </a:r>
            <a:endParaRPr lang="en-US" sz="2000">
              <a:latin typeface="Calibri"/>
            </a:endParaRPr>
          </a:p>
          <a:p>
            <a:pPr marL="605790" lvl="1" indent="-285750">
              <a:spcBef>
                <a:spcPct val="20000"/>
              </a:spcBef>
              <a:buFont typeface="Courier New" panose="020B0604020202020204" pitchFamily="34" charset="0"/>
              <a:buChar char="o"/>
            </a:pPr>
            <a:r>
              <a:rPr lang="en-US" sz="2000">
                <a:latin typeface="Calibri"/>
                <a:ea typeface="Calibri"/>
                <a:cs typeface="Arial"/>
              </a:rPr>
              <a:t>Throughout the hour, uplift the importance of health centers' priority legislation. </a:t>
            </a:r>
            <a:endParaRPr lang="en-US" sz="2000"/>
          </a:p>
          <a:p>
            <a:pPr marL="605790" lvl="1" indent="-285750">
              <a:spcBef>
                <a:spcPct val="20000"/>
              </a:spcBef>
              <a:buFont typeface="Courier New" panose="020B0604020202020204" pitchFamily="34" charset="0"/>
              <a:buChar char="o"/>
            </a:pPr>
            <a:r>
              <a:rPr lang="en-US" sz="2000">
                <a:latin typeface="Calibri"/>
                <a:ea typeface="Calibri"/>
                <a:cs typeface="Arial"/>
              </a:rPr>
              <a:t>Access CPCA's premade graphics </a:t>
            </a:r>
            <a:r>
              <a:rPr lang="en-US" sz="2000">
                <a:latin typeface="Calibri"/>
                <a:ea typeface="Calibri"/>
                <a:cs typeface="Arial"/>
                <a:hlinkClick r:id="rId2"/>
              </a:rPr>
              <a:t>here.</a:t>
            </a:r>
            <a:endParaRPr lang="en-US" sz="2000">
              <a:latin typeface="Calibri"/>
              <a:hlinkClick r:id="rId2"/>
            </a:endParaRPr>
          </a:p>
          <a:p>
            <a:pPr marL="320040" lvl="1" indent="0">
              <a:spcBef>
                <a:spcPct val="20000"/>
              </a:spcBef>
              <a:buNone/>
            </a:pPr>
            <a:endParaRPr lang="en-US" sz="1300">
              <a:highlight>
                <a:srgbClr val="FFFF00"/>
              </a:highlight>
              <a:latin typeface="Arial"/>
              <a:cs typeface="Arial"/>
            </a:endParaRPr>
          </a:p>
          <a:p>
            <a:endParaRPr lang="en-US" sz="1800"/>
          </a:p>
        </p:txBody>
      </p:sp>
      <p:pic>
        <p:nvPicPr>
          <p:cNvPr id="4" name="Picture 3" descr="A doctor and a child with a stethoscope&#10;&#10;Description automatically generated">
            <a:extLst>
              <a:ext uri="{FF2B5EF4-FFF2-40B4-BE49-F238E27FC236}">
                <a16:creationId xmlns:a16="http://schemas.microsoft.com/office/drawing/2014/main" id="{E7FD6D21-8A74-1F8E-BFC9-FD78E8874AEF}"/>
              </a:ext>
            </a:extLst>
          </p:cNvPr>
          <p:cNvPicPr>
            <a:picLocks noChangeAspect="1"/>
          </p:cNvPicPr>
          <p:nvPr/>
        </p:nvPicPr>
        <p:blipFill>
          <a:blip r:embed="rId3"/>
          <a:stretch>
            <a:fillRect/>
          </a:stretch>
        </p:blipFill>
        <p:spPr>
          <a:xfrm>
            <a:off x="5133897" y="1419200"/>
            <a:ext cx="3569901" cy="2945920"/>
          </a:xfrm>
          <a:prstGeom prst="rect">
            <a:avLst/>
          </a:prstGeom>
        </p:spPr>
      </p:pic>
    </p:spTree>
    <p:extLst>
      <p:ext uri="{BB962C8B-B14F-4D97-AF65-F5344CB8AC3E}">
        <p14:creationId xmlns:p14="http://schemas.microsoft.com/office/powerpoint/2010/main" val="52826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E740-5033-DBDF-B927-F4B06220A07C}"/>
              </a:ext>
            </a:extLst>
          </p:cNvPr>
          <p:cNvSpPr>
            <a:spLocks noGrp="1"/>
          </p:cNvSpPr>
          <p:nvPr>
            <p:ph type="title"/>
          </p:nvPr>
        </p:nvSpPr>
        <p:spPr/>
        <p:txBody>
          <a:bodyPr vert="horz" lIns="91440" tIns="45720" rIns="91440" bIns="45720" anchor="b">
            <a:noAutofit/>
          </a:bodyPr>
          <a:lstStyle/>
          <a:p>
            <a:r>
              <a:rPr lang="en-US">
                <a:solidFill>
                  <a:srgbClr val="003C52"/>
                </a:solidFill>
                <a:latin typeface="Calibri"/>
                <a:ea typeface="Calibri"/>
                <a:cs typeface="Calibri"/>
              </a:rPr>
              <a:t>Photo Ideas</a:t>
            </a:r>
            <a:endParaRPr lang="en-US"/>
          </a:p>
        </p:txBody>
      </p:sp>
      <p:sp>
        <p:nvSpPr>
          <p:cNvPr id="3" name="Content Placeholder 2">
            <a:extLst>
              <a:ext uri="{FF2B5EF4-FFF2-40B4-BE49-F238E27FC236}">
                <a16:creationId xmlns:a16="http://schemas.microsoft.com/office/drawing/2014/main" id="{10603EE0-5140-AEF5-0A10-9614E0A30756}"/>
              </a:ext>
            </a:extLst>
          </p:cNvPr>
          <p:cNvSpPr>
            <a:spLocks noGrp="1"/>
          </p:cNvSpPr>
          <p:nvPr>
            <p:ph idx="1"/>
          </p:nvPr>
        </p:nvSpPr>
        <p:spPr>
          <a:xfrm>
            <a:off x="434054" y="1290044"/>
            <a:ext cx="8337771" cy="1018817"/>
          </a:xfrm>
        </p:spPr>
        <p:txBody>
          <a:bodyPr vert="horz" lIns="91440" tIns="45720" rIns="91440" bIns="45720" anchor="t">
            <a:noAutofit/>
          </a:bodyPr>
          <a:lstStyle/>
          <a:p>
            <a:pPr marL="0" indent="0">
              <a:buNone/>
            </a:pPr>
            <a:r>
              <a:rPr lang="en-US" sz="1800" b="1">
                <a:latin typeface="Calibri"/>
                <a:ea typeface="Calibri"/>
                <a:cs typeface="Calibri"/>
              </a:rPr>
              <a:t>Hashtags</a:t>
            </a:r>
            <a:r>
              <a:rPr lang="en-US" sz="1800">
                <a:latin typeface="Calibri"/>
                <a:ea typeface="Calibri"/>
                <a:cs typeface="Calibri"/>
              </a:rPr>
              <a:t>: #DAC2024 #ValueCHCs #CHCAdvocacy</a:t>
            </a:r>
            <a:endParaRPr lang="en-US" sz="1800"/>
          </a:p>
          <a:p>
            <a:pPr marL="0" indent="0">
              <a:buNone/>
            </a:pPr>
            <a:r>
              <a:rPr lang="en-US" sz="1800" b="1">
                <a:latin typeface="Calibri"/>
                <a:ea typeface="Calibri"/>
                <a:cs typeface="Calibri"/>
              </a:rPr>
              <a:t>Tag</a:t>
            </a:r>
            <a:r>
              <a:rPr lang="en-US" sz="1800">
                <a:latin typeface="Calibri"/>
                <a:ea typeface="Calibri"/>
                <a:cs typeface="Calibri"/>
              </a:rPr>
              <a:t>: @CPCAAdv on Instagram &amp; Twitter</a:t>
            </a:r>
          </a:p>
          <a:p>
            <a:pPr marL="0" indent="0">
              <a:buNone/>
            </a:pPr>
            <a:r>
              <a:rPr lang="en-US" sz="1800">
                <a:latin typeface="Calibri"/>
                <a:ea typeface="Calibri"/>
                <a:cs typeface="Calibri"/>
              </a:rPr>
              <a:t>Take a photo or selfie…</a:t>
            </a:r>
            <a:endParaRPr lang="en-US" sz="1800"/>
          </a:p>
          <a:p>
            <a:pPr marL="0" indent="0">
              <a:buNone/>
            </a:pPr>
            <a:endParaRPr lang="en-US">
              <a:latin typeface="Calibri"/>
              <a:ea typeface="Calibri"/>
              <a:cs typeface="Calibri"/>
            </a:endParaRPr>
          </a:p>
        </p:txBody>
      </p:sp>
      <p:sp>
        <p:nvSpPr>
          <p:cNvPr id="5" name="Slide Number Placeholder 4">
            <a:extLst>
              <a:ext uri="{FF2B5EF4-FFF2-40B4-BE49-F238E27FC236}">
                <a16:creationId xmlns:a16="http://schemas.microsoft.com/office/drawing/2014/main" id="{091BCC17-961A-6869-E8C7-E2B5161AB2FB}"/>
              </a:ext>
            </a:extLst>
          </p:cNvPr>
          <p:cNvSpPr>
            <a:spLocks noGrp="1"/>
          </p:cNvSpPr>
          <p:nvPr>
            <p:ph type="sldNum" sz="quarter" idx="12"/>
          </p:nvPr>
        </p:nvSpPr>
        <p:spPr/>
        <p:txBody>
          <a:bodyPr/>
          <a:lstStyle/>
          <a:p>
            <a:fld id="{4626677D-AC9E-4D17-BB01-A8568A13F823}" type="slidenum">
              <a:rPr lang="en-US" smtClean="0"/>
              <a:t>28</a:t>
            </a:fld>
            <a:endParaRPr lang="en-US"/>
          </a:p>
        </p:txBody>
      </p:sp>
      <p:sp>
        <p:nvSpPr>
          <p:cNvPr id="7" name="Content Placeholder 2">
            <a:extLst>
              <a:ext uri="{FF2B5EF4-FFF2-40B4-BE49-F238E27FC236}">
                <a16:creationId xmlns:a16="http://schemas.microsoft.com/office/drawing/2014/main" id="{37CA1DEC-32F1-0045-4F10-DCB62555FD98}"/>
              </a:ext>
            </a:extLst>
          </p:cNvPr>
          <p:cNvSpPr txBox="1">
            <a:spLocks/>
          </p:cNvSpPr>
          <p:nvPr/>
        </p:nvSpPr>
        <p:spPr>
          <a:xfrm>
            <a:off x="435175" y="2551826"/>
            <a:ext cx="4135565" cy="2413947"/>
          </a:xfrm>
          <a:prstGeom prst="rect">
            <a:avLst/>
          </a:prstGeom>
        </p:spPr>
        <p:txBody>
          <a:bodyPr vert="horz" lIns="91440" tIns="45720" rIns="91440" bIns="45720" anchor="t">
            <a:noAutofit/>
          </a:bodyPr>
          <a:lstStyle>
            <a:lvl1pPr marL="320040" indent="-320040" algn="l" rtl="0" eaLnBrk="1" latinLnBrk="0" hangingPunct="1">
              <a:spcBef>
                <a:spcPts val="700"/>
              </a:spcBef>
              <a:buClr>
                <a:srgbClr val="003C52"/>
              </a:buClr>
              <a:buSzPct val="100000"/>
              <a:buFont typeface="Arial" panose="020B0604020202020204" pitchFamily="34" charset="0"/>
              <a:buChar char="•"/>
              <a:defRPr kumimoji="0"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40080" indent="-274320" algn="l" rtl="0" eaLnBrk="1" latinLnBrk="0" hangingPunct="1">
              <a:spcBef>
                <a:spcPts val="550"/>
              </a:spcBef>
              <a:buClr>
                <a:srgbClr val="003C52"/>
              </a:buClr>
              <a:buSzPct val="100000"/>
              <a:buFont typeface="Arial" panose="020B0604020202020204" pitchFamily="34" charset="0"/>
              <a:buChar char="•"/>
              <a:defRPr kumimoji="0"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rtl="0" eaLnBrk="1" latinLnBrk="0" hangingPunct="1">
              <a:spcBef>
                <a:spcPts val="500"/>
              </a:spcBef>
              <a:buClr>
                <a:srgbClr val="003C52"/>
              </a:buClr>
              <a:buSzPct val="100000"/>
              <a:buFont typeface="Arial" panose="020B0604020202020204" pitchFamily="34" charset="0"/>
              <a:buChar char="•"/>
              <a:defRPr kumimoji="0"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a:buFont typeface="Arial"/>
              <a:buChar char="•"/>
            </a:pPr>
            <a:r>
              <a:rPr lang="en-US" sz="1800">
                <a:latin typeface="Calibri"/>
                <a:ea typeface="Calibri"/>
                <a:cs typeface="Calibri"/>
              </a:rPr>
              <a:t>In front of the </a:t>
            </a:r>
            <a:r>
              <a:rPr lang="en-US" sz="1800" b="1">
                <a:latin typeface="Calibri"/>
                <a:ea typeface="Calibri"/>
                <a:cs typeface="Calibri"/>
              </a:rPr>
              <a:t>State Capitol</a:t>
            </a:r>
            <a:endParaRPr lang="en-US" sz="1800">
              <a:latin typeface="Calibri"/>
              <a:ea typeface="Calibri"/>
              <a:cs typeface="Calibri"/>
            </a:endParaRPr>
          </a:p>
          <a:p>
            <a:pPr>
              <a:buFont typeface="Arial"/>
              <a:buChar char="•"/>
            </a:pPr>
            <a:r>
              <a:rPr lang="en-US" sz="1800">
                <a:latin typeface="Calibri"/>
                <a:ea typeface="Calibri"/>
                <a:cs typeface="Calibri"/>
              </a:rPr>
              <a:t>In the new </a:t>
            </a:r>
            <a:r>
              <a:rPr lang="en-US" sz="1800" b="1">
                <a:latin typeface="Calibri"/>
                <a:ea typeface="Calibri"/>
                <a:cs typeface="Calibri"/>
              </a:rPr>
              <a:t>Swing Space</a:t>
            </a:r>
            <a:endParaRPr lang="en-US" sz="1800">
              <a:latin typeface="Calibri"/>
              <a:ea typeface="Calibri"/>
              <a:cs typeface="Calibri"/>
            </a:endParaRPr>
          </a:p>
          <a:p>
            <a:pPr>
              <a:buFont typeface="Arial"/>
              <a:buChar char="•"/>
            </a:pPr>
            <a:r>
              <a:rPr lang="en-US" sz="1800">
                <a:latin typeface="Calibri"/>
                <a:ea typeface="Calibri"/>
                <a:cs typeface="Calibri"/>
              </a:rPr>
              <a:t>In front of your</a:t>
            </a:r>
            <a:r>
              <a:rPr lang="en-US" sz="1800" b="1">
                <a:latin typeface="Calibri"/>
                <a:ea typeface="Calibri"/>
                <a:cs typeface="Calibri"/>
              </a:rPr>
              <a:t> legislator’s office</a:t>
            </a:r>
            <a:endParaRPr lang="en-US" sz="1800">
              <a:latin typeface="Calibri"/>
              <a:ea typeface="Calibri"/>
              <a:cs typeface="Calibri"/>
            </a:endParaRPr>
          </a:p>
          <a:p>
            <a:pPr>
              <a:buFont typeface="Arial"/>
              <a:buChar char="•"/>
            </a:pPr>
            <a:r>
              <a:rPr lang="en-US" sz="1800">
                <a:latin typeface="Calibri"/>
                <a:ea typeface="Calibri"/>
                <a:cs typeface="Calibri"/>
              </a:rPr>
              <a:t>If the legislator/staffer agrees, at the end of your </a:t>
            </a:r>
            <a:r>
              <a:rPr lang="en-US" sz="1800" b="1">
                <a:latin typeface="Calibri"/>
                <a:ea typeface="Calibri"/>
                <a:cs typeface="Calibri"/>
              </a:rPr>
              <a:t>legislative visit</a:t>
            </a:r>
            <a:endParaRPr lang="en-US" sz="1800">
              <a:latin typeface="Calibri"/>
              <a:ea typeface="Calibri"/>
              <a:cs typeface="Calibri"/>
            </a:endParaRPr>
          </a:p>
          <a:p>
            <a:pPr>
              <a:buFont typeface="Arial"/>
              <a:buChar char="•"/>
            </a:pPr>
            <a:r>
              <a:rPr lang="en-US" sz="1800">
                <a:latin typeface="Calibri"/>
                <a:ea typeface="Calibri"/>
                <a:cs typeface="Calibri"/>
              </a:rPr>
              <a:t>With your </a:t>
            </a:r>
            <a:r>
              <a:rPr lang="en-US" sz="1800" b="1">
                <a:latin typeface="Calibri"/>
                <a:ea typeface="Calibri"/>
                <a:cs typeface="Calibri"/>
              </a:rPr>
              <a:t>colleagues/team</a:t>
            </a:r>
            <a:endParaRPr lang="en-US" sz="1800">
              <a:latin typeface="Calibri"/>
              <a:ea typeface="Calibri"/>
              <a:cs typeface="Calibri"/>
            </a:endParaRPr>
          </a:p>
        </p:txBody>
      </p:sp>
      <p:sp>
        <p:nvSpPr>
          <p:cNvPr id="8" name="Content Placeholder 2">
            <a:extLst>
              <a:ext uri="{FF2B5EF4-FFF2-40B4-BE49-F238E27FC236}">
                <a16:creationId xmlns:a16="http://schemas.microsoft.com/office/drawing/2014/main" id="{F5A4EE18-C275-0E59-8820-81D8D87F8C36}"/>
              </a:ext>
            </a:extLst>
          </p:cNvPr>
          <p:cNvSpPr txBox="1">
            <a:spLocks/>
          </p:cNvSpPr>
          <p:nvPr/>
        </p:nvSpPr>
        <p:spPr>
          <a:xfrm>
            <a:off x="4603762" y="2551825"/>
            <a:ext cx="4160777" cy="2397139"/>
          </a:xfrm>
          <a:prstGeom prst="rect">
            <a:avLst/>
          </a:prstGeom>
        </p:spPr>
        <p:txBody>
          <a:bodyPr vert="horz" lIns="91440" tIns="45720" rIns="91440" bIns="45720" anchor="t">
            <a:noAutofit/>
          </a:bodyPr>
          <a:lstStyle>
            <a:lvl1pPr marL="320040" indent="-320040" algn="l" rtl="0" eaLnBrk="1" latinLnBrk="0" hangingPunct="1">
              <a:spcBef>
                <a:spcPts val="700"/>
              </a:spcBef>
              <a:buClr>
                <a:srgbClr val="003C52"/>
              </a:buClr>
              <a:buSzPct val="100000"/>
              <a:buFont typeface="Arial" panose="020B0604020202020204" pitchFamily="34" charset="0"/>
              <a:buChar char="•"/>
              <a:defRPr kumimoji="0"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40080" indent="-274320" algn="l" rtl="0" eaLnBrk="1" latinLnBrk="0" hangingPunct="1">
              <a:spcBef>
                <a:spcPts val="550"/>
              </a:spcBef>
              <a:buClr>
                <a:srgbClr val="003C52"/>
              </a:buClr>
              <a:buSzPct val="100000"/>
              <a:buFont typeface="Arial" panose="020B0604020202020204" pitchFamily="34" charset="0"/>
              <a:buChar char="•"/>
              <a:defRPr kumimoji="0"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rtl="0" eaLnBrk="1" latinLnBrk="0" hangingPunct="1">
              <a:spcBef>
                <a:spcPts val="500"/>
              </a:spcBef>
              <a:buClr>
                <a:srgbClr val="003C52"/>
              </a:buClr>
              <a:buSzPct val="100000"/>
              <a:buFont typeface="Arial" panose="020B0604020202020204" pitchFamily="34" charset="0"/>
              <a:buChar char="•"/>
              <a:defRPr kumimoji="0"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228600" algn="l" rtl="0" eaLnBrk="1" latinLnBrk="0" hangingPunct="1">
              <a:spcBef>
                <a:spcPts val="400"/>
              </a:spcBef>
              <a:buClr>
                <a:srgbClr val="003C52"/>
              </a:buClr>
              <a:buSzPct val="100000"/>
              <a:buFont typeface="Arial" panose="020B0604020202020204" pitchFamily="34" charset="0"/>
              <a:buChar char="•"/>
              <a:defRPr kumimoji="0"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a:lstStyle>
          <a:p>
            <a:pPr>
              <a:buFont typeface="Arial,Sans-Serif"/>
              <a:buChar char="•"/>
            </a:pPr>
            <a:r>
              <a:rPr lang="en-US" sz="1800">
                <a:latin typeface="Calibri"/>
                <a:ea typeface="Calibri"/>
                <a:cs typeface="Calibri"/>
              </a:rPr>
              <a:t>With your </a:t>
            </a:r>
            <a:r>
              <a:rPr lang="en-US" sz="1800" b="1">
                <a:latin typeface="Calibri"/>
                <a:ea typeface="Calibri"/>
                <a:cs typeface="Calibri"/>
              </a:rPr>
              <a:t>RAC/Consortia</a:t>
            </a:r>
            <a:r>
              <a:rPr lang="en-US" sz="1800">
                <a:latin typeface="Calibri"/>
                <a:ea typeface="Calibri"/>
                <a:cs typeface="Calibri"/>
              </a:rPr>
              <a:t> </a:t>
            </a:r>
            <a:r>
              <a:rPr lang="en-US" sz="1800" b="1">
                <a:latin typeface="Calibri"/>
                <a:ea typeface="Calibri"/>
                <a:cs typeface="Calibri"/>
              </a:rPr>
              <a:t>members</a:t>
            </a:r>
            <a:endParaRPr lang="en-US" sz="1800">
              <a:latin typeface="Calibri"/>
              <a:ea typeface="Calibri"/>
              <a:cs typeface="Calibri"/>
            </a:endParaRPr>
          </a:p>
          <a:p>
            <a:pPr>
              <a:buFont typeface="Arial"/>
              <a:buChar char="•"/>
            </a:pPr>
            <a:r>
              <a:rPr lang="en-US" sz="1800">
                <a:latin typeface="Calibri"/>
                <a:ea typeface="Calibri"/>
                <a:cs typeface="Calibri"/>
              </a:rPr>
              <a:t>With a </a:t>
            </a:r>
            <a:r>
              <a:rPr lang="en-US" sz="1800" b="1">
                <a:latin typeface="Calibri"/>
                <a:ea typeface="Calibri"/>
                <a:cs typeface="Calibri"/>
              </a:rPr>
              <a:t>CPCA staff</a:t>
            </a:r>
            <a:r>
              <a:rPr lang="en-US" sz="1800">
                <a:latin typeface="Calibri"/>
                <a:ea typeface="Calibri"/>
                <a:cs typeface="Calibri"/>
              </a:rPr>
              <a:t> </a:t>
            </a:r>
            <a:r>
              <a:rPr lang="en-US" sz="1800" b="1">
                <a:latin typeface="Calibri"/>
                <a:ea typeface="Calibri"/>
                <a:cs typeface="Calibri"/>
              </a:rPr>
              <a:t>member</a:t>
            </a:r>
            <a:endParaRPr lang="en-US" sz="1800">
              <a:latin typeface="Calibri"/>
              <a:ea typeface="Calibri"/>
              <a:cs typeface="Calibri"/>
            </a:endParaRPr>
          </a:p>
          <a:p>
            <a:pPr>
              <a:buFont typeface="Arial"/>
              <a:buChar char="•"/>
            </a:pPr>
            <a:r>
              <a:rPr lang="en-US" sz="1800">
                <a:latin typeface="Calibri"/>
                <a:ea typeface="Calibri"/>
                <a:cs typeface="Calibri"/>
              </a:rPr>
              <a:t>With</a:t>
            </a:r>
            <a:r>
              <a:rPr lang="en-US" sz="1800" b="1">
                <a:latin typeface="Calibri"/>
                <a:ea typeface="Calibri"/>
                <a:cs typeface="Calibri"/>
              </a:rPr>
              <a:t> CPCA CEO </a:t>
            </a:r>
            <a:r>
              <a:rPr lang="en-US" sz="1800">
                <a:latin typeface="Calibri"/>
                <a:ea typeface="Calibri"/>
                <a:cs typeface="Calibri"/>
              </a:rPr>
              <a:t>Francisco Silva</a:t>
            </a:r>
          </a:p>
          <a:p>
            <a:pPr>
              <a:buFont typeface="Arial"/>
              <a:buChar char="•"/>
            </a:pPr>
            <a:r>
              <a:rPr lang="en-US" sz="1800">
                <a:latin typeface="Calibri"/>
                <a:ea typeface="Calibri"/>
                <a:cs typeface="Calibri"/>
              </a:rPr>
              <a:t>Attending</a:t>
            </a:r>
            <a:r>
              <a:rPr lang="en-US" sz="1800" b="1">
                <a:latin typeface="Calibri"/>
                <a:ea typeface="Calibri"/>
                <a:cs typeface="Calibri"/>
              </a:rPr>
              <a:t> educational sessions</a:t>
            </a:r>
            <a:r>
              <a:rPr lang="en-US" sz="1800">
                <a:latin typeface="Calibri"/>
                <a:ea typeface="Calibri"/>
                <a:cs typeface="Calibri"/>
              </a:rPr>
              <a:t> </a:t>
            </a:r>
            <a:endParaRPr lang="en-US" sz="1800"/>
          </a:p>
          <a:p>
            <a:pPr>
              <a:buFont typeface="Arial"/>
              <a:buChar char="•"/>
            </a:pPr>
            <a:r>
              <a:rPr lang="en-US" sz="1800">
                <a:latin typeface="Calibri"/>
                <a:ea typeface="Calibri"/>
                <a:cs typeface="Calibri"/>
              </a:rPr>
              <a:t>During the</a:t>
            </a:r>
            <a:r>
              <a:rPr lang="en-US" sz="1800" b="1">
                <a:latin typeface="Calibri"/>
                <a:ea typeface="Calibri"/>
                <a:cs typeface="Calibri"/>
              </a:rPr>
              <a:t> lunch program</a:t>
            </a:r>
            <a:r>
              <a:rPr lang="en-US" sz="1800">
                <a:latin typeface="Calibri"/>
                <a:ea typeface="Calibri"/>
                <a:cs typeface="Calibri"/>
              </a:rPr>
              <a:t> </a:t>
            </a:r>
            <a:endParaRPr lang="en-US" sz="1800"/>
          </a:p>
          <a:p>
            <a:pPr>
              <a:buFont typeface="Arial"/>
              <a:buChar char="•"/>
            </a:pPr>
            <a:r>
              <a:rPr lang="en-US" sz="1800">
                <a:latin typeface="Calibri"/>
                <a:ea typeface="Calibri"/>
                <a:cs typeface="Calibri"/>
              </a:rPr>
              <a:t>At The Mix during the</a:t>
            </a:r>
            <a:r>
              <a:rPr lang="en-US" sz="1800" b="1">
                <a:latin typeface="Calibri"/>
                <a:ea typeface="Calibri"/>
                <a:cs typeface="Calibri"/>
              </a:rPr>
              <a:t> legislative reception</a:t>
            </a:r>
            <a:endParaRPr lang="en-US" sz="1800">
              <a:latin typeface="Calibri"/>
              <a:ea typeface="Calibri"/>
              <a:cs typeface="Calibri"/>
            </a:endParaRPr>
          </a:p>
          <a:p>
            <a:endParaRPr lang="en-US" sz="1600"/>
          </a:p>
        </p:txBody>
      </p:sp>
    </p:spTree>
    <p:extLst>
      <p:ext uri="{BB962C8B-B14F-4D97-AF65-F5344CB8AC3E}">
        <p14:creationId xmlns:p14="http://schemas.microsoft.com/office/powerpoint/2010/main" val="3929094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019CBC-9C71-6B47-64B6-1A5976D2789A}"/>
              </a:ext>
            </a:extLst>
          </p:cNvPr>
          <p:cNvSpPr>
            <a:spLocks noGrp="1"/>
          </p:cNvSpPr>
          <p:nvPr>
            <p:ph sz="quarter" idx="10"/>
          </p:nvPr>
        </p:nvSpPr>
        <p:spPr/>
        <p:txBody>
          <a:bodyPr vert="horz" lIns="91440" tIns="45720" rIns="91440" bIns="45720" anchor="t">
            <a:normAutofit/>
          </a:bodyPr>
          <a:lstStyle/>
          <a:p>
            <a:pPr marL="0" indent="0">
              <a:buNone/>
            </a:pPr>
            <a:endParaRPr lang="en-US" sz="2800" b="1">
              <a:latin typeface="Calibri"/>
              <a:cs typeface="Calibri"/>
            </a:endParaRPr>
          </a:p>
          <a:p>
            <a:pPr marL="0" indent="0">
              <a:buNone/>
            </a:pPr>
            <a:r>
              <a:rPr lang="en-US" sz="2800" b="1">
                <a:latin typeface="Calibri"/>
                <a:cs typeface="Calibri"/>
              </a:rPr>
              <a:t>Questions?</a:t>
            </a:r>
            <a:endParaRPr lang="en-US"/>
          </a:p>
          <a:p>
            <a:pPr marL="0" indent="0">
              <a:buNone/>
            </a:pPr>
            <a:endParaRPr lang="en-US" sz="2800" b="1"/>
          </a:p>
          <a:p>
            <a:pPr marL="0" indent="0">
              <a:buNone/>
            </a:pPr>
            <a:r>
              <a:rPr lang="en-US" sz="2800" b="1">
                <a:latin typeface="Calibri"/>
                <a:cs typeface="Calibri"/>
              </a:rPr>
              <a:t>See you in Sacramento!</a:t>
            </a:r>
          </a:p>
          <a:p>
            <a:pPr marL="0" indent="0">
              <a:buNone/>
            </a:pPr>
            <a:r>
              <a:rPr lang="en-US" sz="2800" b="1">
                <a:latin typeface="Calibri"/>
                <a:cs typeface="Calibri"/>
              </a:rPr>
              <a:t>Current Forecast for DAC: Sunny, Low: 48, High 73</a:t>
            </a:r>
          </a:p>
        </p:txBody>
      </p:sp>
    </p:spTree>
    <p:extLst>
      <p:ext uri="{BB962C8B-B14F-4D97-AF65-F5344CB8AC3E}">
        <p14:creationId xmlns:p14="http://schemas.microsoft.com/office/powerpoint/2010/main" val="285759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1046224F-E893-4475-965F-3BBC8ED9E1FD}"/>
              </a:ext>
            </a:extLst>
          </p:cNvPr>
          <p:cNvSpPr txBox="1">
            <a:spLocks/>
          </p:cNvSpPr>
          <p:nvPr/>
        </p:nvSpPr>
        <p:spPr>
          <a:xfrm>
            <a:off x="685800" y="1657350"/>
            <a:ext cx="77724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3C52"/>
              </a:solidFill>
              <a:effectLst/>
              <a:uLnTx/>
              <a:uFillTx/>
              <a:latin typeface="Calibri"/>
              <a:ea typeface="+mn-ea"/>
              <a:cs typeface="+mn-cs"/>
            </a:endParaRPr>
          </a:p>
        </p:txBody>
      </p:sp>
      <p:sp>
        <p:nvSpPr>
          <p:cNvPr id="8" name="Title 4">
            <a:extLst>
              <a:ext uri="{FF2B5EF4-FFF2-40B4-BE49-F238E27FC236}">
                <a16:creationId xmlns:a16="http://schemas.microsoft.com/office/drawing/2014/main" id="{F696756A-F543-47B8-8C91-B69F23FAB5C0}"/>
              </a:ext>
            </a:extLst>
          </p:cNvPr>
          <p:cNvSpPr txBox="1">
            <a:spLocks/>
          </p:cNvSpPr>
          <p:nvPr/>
        </p:nvSpPr>
        <p:spPr>
          <a:xfrm>
            <a:off x="685800" y="3126082"/>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3C52"/>
                </a:solidFill>
                <a:effectLst/>
                <a:uLnTx/>
                <a:uFillTx/>
                <a:latin typeface="Calibri"/>
                <a:ea typeface="+mj-ea"/>
                <a:cs typeface="+mj-cs"/>
              </a:rPr>
              <a:t>Meeting Schedule &amp; Logistics </a:t>
            </a:r>
            <a:endParaRPr kumimoji="0" lang="en-US" sz="2000" b="0" i="0" u="none" strike="noStrike" kern="1200" cap="all" spc="0" normalizeH="0" baseline="0" noProof="0">
              <a:ln>
                <a:noFill/>
              </a:ln>
              <a:solidFill>
                <a:srgbClr val="003C52"/>
              </a:solidFill>
              <a:effectLst/>
              <a:uLnTx/>
              <a:uFillTx/>
              <a:latin typeface="Calibri"/>
              <a:ea typeface="+mj-ea"/>
              <a:cs typeface="+mj-cs"/>
            </a:endParaRPr>
          </a:p>
        </p:txBody>
      </p:sp>
      <p:sp>
        <p:nvSpPr>
          <p:cNvPr id="10" name="Footer Placeholder 3">
            <a:extLst>
              <a:ext uri="{FF2B5EF4-FFF2-40B4-BE49-F238E27FC236}">
                <a16:creationId xmlns:a16="http://schemas.microsoft.com/office/drawing/2014/main" id="{6F71B991-4B03-4550-9B1E-09C60B55D27D}"/>
              </a:ext>
            </a:extLst>
          </p:cNvPr>
          <p:cNvSpPr txBox="1">
            <a:spLocks/>
          </p:cNvSpPr>
          <p:nvPr/>
        </p:nvSpPr>
        <p:spPr>
          <a:xfrm>
            <a:off x="1676400" y="4686155"/>
            <a:ext cx="5421083" cy="273844"/>
          </a:xfrm>
          <a:prstGeom prst="rect">
            <a:avLst/>
          </a:prstGeom>
        </p:spPr>
        <p:txBody>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ctr"/>
            <a:endParaRPr lang="en-US">
              <a:solidFill>
                <a:srgbClr val="003C5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928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F05D-591C-4538-A6FD-478B80FB3D3E}"/>
              </a:ext>
            </a:extLst>
          </p:cNvPr>
          <p:cNvSpPr>
            <a:spLocks noGrp="1"/>
          </p:cNvSpPr>
          <p:nvPr>
            <p:ph type="title"/>
          </p:nvPr>
        </p:nvSpPr>
        <p:spPr/>
        <p:txBody>
          <a:bodyPr/>
          <a:lstStyle/>
          <a:p>
            <a:r>
              <a:rPr lang="en-US">
                <a:solidFill>
                  <a:srgbClr val="003C52"/>
                </a:solidFill>
              </a:rPr>
              <a:t>Schedule</a:t>
            </a:r>
          </a:p>
        </p:txBody>
      </p:sp>
      <p:sp>
        <p:nvSpPr>
          <p:cNvPr id="3" name="Content Placeholder 2">
            <a:extLst>
              <a:ext uri="{FF2B5EF4-FFF2-40B4-BE49-F238E27FC236}">
                <a16:creationId xmlns:a16="http://schemas.microsoft.com/office/drawing/2014/main" id="{712FC4D3-58D0-4EFB-827F-60A3C7A70866}"/>
              </a:ext>
            </a:extLst>
          </p:cNvPr>
          <p:cNvSpPr>
            <a:spLocks noGrp="1"/>
          </p:cNvSpPr>
          <p:nvPr>
            <p:ph idx="1"/>
          </p:nvPr>
        </p:nvSpPr>
        <p:spPr>
          <a:xfrm>
            <a:off x="346494" y="1460380"/>
            <a:ext cx="8419554" cy="3522668"/>
          </a:xfrm>
        </p:spPr>
        <p:txBody>
          <a:bodyPr vert="horz" lIns="91440" tIns="45720" rIns="91440" bIns="45720" anchor="t">
            <a:noAutofit/>
          </a:bodyPr>
          <a:lstStyle/>
          <a:p>
            <a:pPr marL="229870" indent="-229870"/>
            <a:r>
              <a:rPr lang="en-US" sz="2000" dirty="0">
                <a:latin typeface="Calibri"/>
                <a:ea typeface="Calibri"/>
                <a:cs typeface="Calibri"/>
              </a:rPr>
              <a:t>The latest DAC schedule will be </a:t>
            </a:r>
            <a:r>
              <a:rPr lang="en-US" sz="2000" b="1" dirty="0">
                <a:latin typeface="Calibri"/>
                <a:ea typeface="Calibri"/>
                <a:cs typeface="Calibri"/>
              </a:rPr>
              <a:t>emailed late Thursday or Friday</a:t>
            </a:r>
            <a:endParaRPr lang="en-US" sz="2000" dirty="0">
              <a:ea typeface="Calibri"/>
            </a:endParaRPr>
          </a:p>
          <a:p>
            <a:pPr marL="549910" lvl="1"/>
            <a:r>
              <a:rPr lang="en-US" sz="2000" dirty="0">
                <a:latin typeface="Calibri"/>
                <a:ea typeface="Calibri"/>
                <a:cs typeface="Calibri"/>
              </a:rPr>
              <a:t>There's always changes, watch inbox for schedule updates!</a:t>
            </a:r>
            <a:endParaRPr lang="en-US" sz="2000" dirty="0">
              <a:ea typeface="Calibri"/>
              <a:cs typeface="Calibri"/>
            </a:endParaRPr>
          </a:p>
          <a:p>
            <a:pPr marL="549910" lvl="1"/>
            <a:r>
              <a:rPr lang="en-US" sz="2000" dirty="0">
                <a:latin typeface="Calibri"/>
                <a:ea typeface="Calibri"/>
                <a:cs typeface="Calibri"/>
              </a:rPr>
              <a:t>Updated versions of the schedule </a:t>
            </a:r>
            <a:r>
              <a:rPr lang="en-US" sz="2000" b="1" dirty="0">
                <a:latin typeface="Calibri"/>
                <a:ea typeface="Calibri"/>
                <a:cs typeface="Calibri"/>
              </a:rPr>
              <a:t>will be emailed and posted </a:t>
            </a:r>
            <a:r>
              <a:rPr lang="en-US" sz="2000" b="1" dirty="0">
                <a:latin typeface="Calibri"/>
                <a:ea typeface="Calibri"/>
                <a:cs typeface="Calibri"/>
                <a:hlinkClick r:id="rId2"/>
              </a:rPr>
              <a:t>HERE</a:t>
            </a:r>
            <a:r>
              <a:rPr lang="en-US" sz="2000" b="1" dirty="0">
                <a:latin typeface="Calibri"/>
                <a:ea typeface="Calibri"/>
                <a:cs typeface="Calibri"/>
              </a:rPr>
              <a:t> </a:t>
            </a:r>
            <a:r>
              <a:rPr lang="en-US" sz="2000" dirty="0">
                <a:latin typeface="Calibri"/>
                <a:ea typeface="Calibri"/>
                <a:cs typeface="Calibri"/>
              </a:rPr>
              <a:t>(scroll down to advocacy events).</a:t>
            </a:r>
            <a:endParaRPr lang="en-US" sz="2000" dirty="0">
              <a:ea typeface="Calibri"/>
              <a:cs typeface="Calibri"/>
            </a:endParaRPr>
          </a:p>
          <a:p>
            <a:pPr marL="549910" lvl="1"/>
            <a:r>
              <a:rPr lang="en-US" sz="2000" dirty="0">
                <a:latin typeface="Calibri"/>
                <a:ea typeface="Calibri"/>
                <a:cs typeface="Calibri"/>
              </a:rPr>
              <a:t>NO outlook calendar invites for DAC meetings – follow the latest version of the schedule.</a:t>
            </a:r>
            <a:endParaRPr lang="en-US" sz="2000" dirty="0">
              <a:ea typeface="Calibri"/>
              <a:cs typeface="Calibri"/>
            </a:endParaRPr>
          </a:p>
          <a:p>
            <a:pPr marL="229870" indent="-229870"/>
            <a:r>
              <a:rPr lang="en-US" sz="2000" dirty="0">
                <a:latin typeface="Calibri"/>
                <a:ea typeface="Calibri"/>
                <a:cs typeface="Calibri"/>
              </a:rPr>
              <a:t>If you have sites in other counties, contact that consortia for those meetings. </a:t>
            </a:r>
          </a:p>
          <a:p>
            <a:pPr marL="228600" indent="-228600"/>
            <a:r>
              <a:rPr lang="en-US" sz="2000" dirty="0">
                <a:latin typeface="Calibri"/>
                <a:ea typeface="Calibri"/>
                <a:cs typeface="Calibri"/>
              </a:rPr>
              <a:t>Email Kaylee Peterson at </a:t>
            </a:r>
            <a:r>
              <a:rPr lang="en-US" sz="2000" dirty="0">
                <a:latin typeface="Calibri"/>
                <a:ea typeface="Calibri"/>
                <a:cs typeface="Calibri"/>
                <a:hlinkClick r:id="rId3"/>
              </a:rPr>
              <a:t>kpeterson@ccalac.org</a:t>
            </a:r>
            <a:r>
              <a:rPr lang="en-US" sz="2000" dirty="0">
                <a:latin typeface="Calibri"/>
                <a:ea typeface="Calibri"/>
                <a:cs typeface="Calibri"/>
              </a:rPr>
              <a:t>  with questions. </a:t>
            </a:r>
          </a:p>
          <a:p>
            <a:endParaRPr lang="en-US"/>
          </a:p>
        </p:txBody>
      </p:sp>
      <p:sp>
        <p:nvSpPr>
          <p:cNvPr id="5" name="Slide Number Placeholder 4">
            <a:extLst>
              <a:ext uri="{FF2B5EF4-FFF2-40B4-BE49-F238E27FC236}">
                <a16:creationId xmlns:a16="http://schemas.microsoft.com/office/drawing/2014/main" id="{FD129FF5-1A7A-4A73-B2E4-03FB38AC2175}"/>
              </a:ext>
            </a:extLst>
          </p:cNvPr>
          <p:cNvSpPr>
            <a:spLocks noGrp="1"/>
          </p:cNvSpPr>
          <p:nvPr>
            <p:ph type="sldNum" sz="quarter" idx="12"/>
          </p:nvPr>
        </p:nvSpPr>
        <p:spPr/>
        <p:txBody>
          <a:bodyPr/>
          <a:lstStyle/>
          <a:p>
            <a:fld id="{4626677D-AC9E-4D17-BB01-A8568A13F823}" type="slidenum">
              <a:rPr lang="en-US" smtClean="0"/>
              <a:t>4</a:t>
            </a:fld>
            <a:endParaRPr lang="en-US"/>
          </a:p>
        </p:txBody>
      </p:sp>
    </p:spTree>
    <p:extLst>
      <p:ext uri="{BB962C8B-B14F-4D97-AF65-F5344CB8AC3E}">
        <p14:creationId xmlns:p14="http://schemas.microsoft.com/office/powerpoint/2010/main" val="124543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A46A-7BC2-69F4-A02A-49B1AFD6602F}"/>
              </a:ext>
            </a:extLst>
          </p:cNvPr>
          <p:cNvSpPr>
            <a:spLocks noGrp="1"/>
          </p:cNvSpPr>
          <p:nvPr>
            <p:ph type="title"/>
          </p:nvPr>
        </p:nvSpPr>
        <p:spPr/>
        <p:txBody>
          <a:bodyPr vert="horz" lIns="91440" tIns="45720" rIns="91440" bIns="45720" anchor="b">
            <a:noAutofit/>
          </a:bodyPr>
          <a:lstStyle/>
          <a:p>
            <a:r>
              <a:rPr lang="en-US">
                <a:latin typeface="Calibri"/>
                <a:ea typeface="Calibri"/>
                <a:cs typeface="Calibri"/>
              </a:rPr>
              <a:t>The Schedule</a:t>
            </a:r>
            <a:endParaRPr lang="en-US"/>
          </a:p>
        </p:txBody>
      </p:sp>
      <p:pic>
        <p:nvPicPr>
          <p:cNvPr id="4" name="Content Placeholder 3" descr="A screenshot of a phone&#10;&#10;Description automatically generated">
            <a:extLst>
              <a:ext uri="{FF2B5EF4-FFF2-40B4-BE49-F238E27FC236}">
                <a16:creationId xmlns:a16="http://schemas.microsoft.com/office/drawing/2014/main" id="{948805C4-96B0-6039-1AA1-E87CBD3C229A}"/>
              </a:ext>
            </a:extLst>
          </p:cNvPr>
          <p:cNvPicPr>
            <a:picLocks noGrp="1" noChangeAspect="1"/>
          </p:cNvPicPr>
          <p:nvPr>
            <p:ph sz="quarter" idx="10"/>
          </p:nvPr>
        </p:nvPicPr>
        <p:blipFill>
          <a:blip r:embed="rId2"/>
          <a:stretch>
            <a:fillRect/>
          </a:stretch>
        </p:blipFill>
        <p:spPr>
          <a:xfrm>
            <a:off x="164621" y="3214504"/>
            <a:ext cx="8534400" cy="1685992"/>
          </a:xfrm>
        </p:spPr>
      </p:pic>
      <p:pic>
        <p:nvPicPr>
          <p:cNvPr id="5" name="Picture 4" descr="A screenshot of a web page&#10;&#10;Description automatically generated">
            <a:extLst>
              <a:ext uri="{FF2B5EF4-FFF2-40B4-BE49-F238E27FC236}">
                <a16:creationId xmlns:a16="http://schemas.microsoft.com/office/drawing/2014/main" id="{6C3D53CD-1CAF-BD0D-709D-C9A9F3335115}"/>
              </a:ext>
            </a:extLst>
          </p:cNvPr>
          <p:cNvPicPr>
            <a:picLocks noChangeAspect="1"/>
          </p:cNvPicPr>
          <p:nvPr/>
        </p:nvPicPr>
        <p:blipFill>
          <a:blip r:embed="rId3"/>
          <a:stretch>
            <a:fillRect/>
          </a:stretch>
        </p:blipFill>
        <p:spPr>
          <a:xfrm>
            <a:off x="1218481" y="1120460"/>
            <a:ext cx="7623595" cy="1716447"/>
          </a:xfrm>
          <a:prstGeom prst="rect">
            <a:avLst/>
          </a:prstGeom>
        </p:spPr>
      </p:pic>
      <p:sp>
        <p:nvSpPr>
          <p:cNvPr id="6" name="Arrow: Right 5">
            <a:extLst>
              <a:ext uri="{FF2B5EF4-FFF2-40B4-BE49-F238E27FC236}">
                <a16:creationId xmlns:a16="http://schemas.microsoft.com/office/drawing/2014/main" id="{A4502438-6201-70A6-52E1-B7F897E1B16B}"/>
              </a:ext>
            </a:extLst>
          </p:cNvPr>
          <p:cNvSpPr/>
          <p:nvPr/>
        </p:nvSpPr>
        <p:spPr>
          <a:xfrm>
            <a:off x="603478" y="1406255"/>
            <a:ext cx="1552753" cy="25879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9107DEE-9E93-6A0B-95D2-CBF969A66C36}"/>
              </a:ext>
            </a:extLst>
          </p:cNvPr>
          <p:cNvSpPr/>
          <p:nvPr/>
        </p:nvSpPr>
        <p:spPr>
          <a:xfrm rot="-720000">
            <a:off x="2167015" y="3940264"/>
            <a:ext cx="1067518" cy="22644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903BB89-4094-0294-9762-688317611B65}"/>
              </a:ext>
            </a:extLst>
          </p:cNvPr>
          <p:cNvSpPr/>
          <p:nvPr/>
        </p:nvSpPr>
        <p:spPr>
          <a:xfrm rot="5400000">
            <a:off x="436339" y="2748740"/>
            <a:ext cx="679330" cy="3450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3A7CC90-9F6D-4218-60F2-C72C9C186187}"/>
              </a:ext>
            </a:extLst>
          </p:cNvPr>
          <p:cNvSpPr/>
          <p:nvPr/>
        </p:nvSpPr>
        <p:spPr>
          <a:xfrm rot="10440000">
            <a:off x="5035298" y="4112792"/>
            <a:ext cx="1067518" cy="22644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87249A0-0BB2-73B1-EF4D-AF3EA5A04272}"/>
              </a:ext>
            </a:extLst>
          </p:cNvPr>
          <p:cNvSpPr/>
          <p:nvPr/>
        </p:nvSpPr>
        <p:spPr>
          <a:xfrm rot="10800000">
            <a:off x="7784860" y="3378604"/>
            <a:ext cx="938122" cy="21566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46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C3097-E8A1-47E9-8C1A-FD874E348849}"/>
              </a:ext>
            </a:extLst>
          </p:cNvPr>
          <p:cNvSpPr>
            <a:spLocks noGrp="1"/>
          </p:cNvSpPr>
          <p:nvPr>
            <p:ph sz="quarter" idx="10"/>
          </p:nvPr>
        </p:nvSpPr>
        <p:spPr>
          <a:xfrm>
            <a:off x="380281" y="1719891"/>
            <a:ext cx="3552645" cy="3068548"/>
          </a:xfrm>
        </p:spPr>
        <p:txBody>
          <a:bodyPr vert="horz" lIns="91440" tIns="45720" rIns="91440" bIns="45720" anchor="t">
            <a:normAutofit/>
          </a:bodyPr>
          <a:lstStyle/>
          <a:p>
            <a:pPr marL="0" indent="0">
              <a:spcBef>
                <a:spcPts val="20"/>
              </a:spcBef>
              <a:buNone/>
            </a:pPr>
            <a:r>
              <a:rPr lang="en-US">
                <a:latin typeface="Calibri"/>
                <a:cs typeface="Calibri"/>
              </a:rPr>
              <a:t>CPCA Advocates DAC events are at the Sheraton Grand Hotel at 1230 J Street. Allow 15-20 minutes to walk between the Sheraton and the Swing Space, plus time for security and elevators.</a:t>
            </a:r>
            <a:endParaRPr lang="en-US">
              <a:latin typeface="Calibri"/>
            </a:endParaRPr>
          </a:p>
        </p:txBody>
      </p:sp>
      <p:pic>
        <p:nvPicPr>
          <p:cNvPr id="4" name="Picture 3">
            <a:extLst>
              <a:ext uri="{FF2B5EF4-FFF2-40B4-BE49-F238E27FC236}">
                <a16:creationId xmlns:a16="http://schemas.microsoft.com/office/drawing/2014/main" id="{EBD1A318-6A99-39AA-4D4F-578403F3841F}"/>
              </a:ext>
            </a:extLst>
          </p:cNvPr>
          <p:cNvPicPr>
            <a:picLocks noChangeAspect="1"/>
          </p:cNvPicPr>
          <p:nvPr/>
        </p:nvPicPr>
        <p:blipFill>
          <a:blip r:embed="rId2"/>
          <a:stretch>
            <a:fillRect/>
          </a:stretch>
        </p:blipFill>
        <p:spPr>
          <a:xfrm>
            <a:off x="4321459" y="496018"/>
            <a:ext cx="4458449" cy="4647482"/>
          </a:xfrm>
          <a:prstGeom prst="rect">
            <a:avLst/>
          </a:prstGeom>
        </p:spPr>
      </p:pic>
    </p:spTree>
    <p:extLst>
      <p:ext uri="{BB962C8B-B14F-4D97-AF65-F5344CB8AC3E}">
        <p14:creationId xmlns:p14="http://schemas.microsoft.com/office/powerpoint/2010/main" val="266190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869F-FA65-498B-8789-A97BEEB70EC7}"/>
              </a:ext>
            </a:extLst>
          </p:cNvPr>
          <p:cNvSpPr>
            <a:spLocks noGrp="1"/>
          </p:cNvSpPr>
          <p:nvPr>
            <p:ph type="title"/>
          </p:nvPr>
        </p:nvSpPr>
        <p:spPr/>
        <p:txBody>
          <a:bodyPr/>
          <a:lstStyle/>
          <a:p>
            <a:r>
              <a:rPr lang="en-US"/>
              <a:t>Where are the meetings?</a:t>
            </a:r>
          </a:p>
        </p:txBody>
      </p:sp>
      <p:sp>
        <p:nvSpPr>
          <p:cNvPr id="3" name="Content Placeholder 2">
            <a:extLst>
              <a:ext uri="{FF2B5EF4-FFF2-40B4-BE49-F238E27FC236}">
                <a16:creationId xmlns:a16="http://schemas.microsoft.com/office/drawing/2014/main" id="{BFEDE80F-EBB2-4169-8558-D7D1ED5BAEE6}"/>
              </a:ext>
            </a:extLst>
          </p:cNvPr>
          <p:cNvSpPr>
            <a:spLocks noGrp="1"/>
          </p:cNvSpPr>
          <p:nvPr>
            <p:ph sz="quarter" idx="10"/>
          </p:nvPr>
        </p:nvSpPr>
        <p:spPr>
          <a:xfrm>
            <a:off x="2548264" y="3093939"/>
            <a:ext cx="1765200" cy="1303436"/>
          </a:xfrm>
        </p:spPr>
        <p:txBody>
          <a:bodyPr/>
          <a:lstStyle/>
          <a:p>
            <a:pPr marL="0" indent="0">
              <a:buNone/>
            </a:pPr>
            <a:endParaRPr lang="en-US"/>
          </a:p>
          <a:p>
            <a:pPr marL="0" indent="0">
              <a:buNone/>
            </a:pPr>
            <a:endParaRPr lang="en-US"/>
          </a:p>
          <a:p>
            <a:pPr marL="0" indent="0">
              <a:buNone/>
            </a:pPr>
            <a:endParaRPr lang="en-US"/>
          </a:p>
        </p:txBody>
      </p:sp>
      <p:pic>
        <p:nvPicPr>
          <p:cNvPr id="1026" name="Picture 2" descr="Capitol Annex Swing Space - Downtown Sacramento Partnership">
            <a:extLst>
              <a:ext uri="{FF2B5EF4-FFF2-40B4-BE49-F238E27FC236}">
                <a16:creationId xmlns:a16="http://schemas.microsoft.com/office/drawing/2014/main" id="{EBA41D0E-CCD6-4FA6-8169-4711A823C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09750"/>
            <a:ext cx="6528816" cy="2800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7C2CCC-0DA2-45C4-8D8D-C7D3DFE789DE}"/>
              </a:ext>
            </a:extLst>
          </p:cNvPr>
          <p:cNvSpPr txBox="1"/>
          <p:nvPr/>
        </p:nvSpPr>
        <p:spPr>
          <a:xfrm>
            <a:off x="609600" y="1428750"/>
            <a:ext cx="7772400" cy="646331"/>
          </a:xfrm>
          <a:prstGeom prst="rect">
            <a:avLst/>
          </a:prstGeom>
          <a:noFill/>
        </p:spPr>
        <p:txBody>
          <a:bodyPr wrap="square" rtlCol="0">
            <a:spAutoFit/>
          </a:bodyPr>
          <a:lstStyle/>
          <a:p>
            <a:r>
              <a:rPr lang="en-US" sz="1800">
                <a:latin typeface="Calibri" panose="020F0502020204030204" pitchFamily="34" charset="0"/>
                <a:ea typeface="Calibri" panose="020F0502020204030204" pitchFamily="34" charset="0"/>
                <a:cs typeface="Calibri" panose="020F0502020204030204" pitchFamily="34" charset="0"/>
              </a:rPr>
              <a:t>The legislature is now in the Capitol Annex Swing Space located at </a:t>
            </a:r>
            <a:r>
              <a:rPr lang="en-US" sz="1800" b="1">
                <a:latin typeface="Calibri" panose="020F0502020204030204" pitchFamily="34" charset="0"/>
                <a:ea typeface="Calibri" panose="020F0502020204030204" pitchFamily="34" charset="0"/>
                <a:cs typeface="Calibri" panose="020F0502020204030204" pitchFamily="34" charset="0"/>
              </a:rPr>
              <a:t>1021 O Street</a:t>
            </a:r>
            <a:r>
              <a:rPr lang="en-US" sz="1800">
                <a:latin typeface="Calibri" panose="020F0502020204030204" pitchFamily="34" charset="0"/>
                <a:ea typeface="Calibri" panose="020F0502020204030204" pitchFamily="34" charset="0"/>
                <a:cs typeface="Calibri" panose="020F0502020204030204" pitchFamily="34" charset="0"/>
              </a:rPr>
              <a:t>. </a:t>
            </a:r>
          </a:p>
          <a:p>
            <a:endParaRPr lang="en-US"/>
          </a:p>
        </p:txBody>
      </p:sp>
    </p:spTree>
    <p:extLst>
      <p:ext uri="{BB962C8B-B14F-4D97-AF65-F5344CB8AC3E}">
        <p14:creationId xmlns:p14="http://schemas.microsoft.com/office/powerpoint/2010/main" val="91366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AD42-200C-4693-94FE-9278F0C9A0D7}"/>
              </a:ext>
            </a:extLst>
          </p:cNvPr>
          <p:cNvSpPr>
            <a:spLocks noGrp="1"/>
          </p:cNvSpPr>
          <p:nvPr>
            <p:ph type="title"/>
          </p:nvPr>
        </p:nvSpPr>
        <p:spPr/>
        <p:txBody>
          <a:bodyPr/>
          <a:lstStyle/>
          <a:p>
            <a:r>
              <a:rPr lang="en-US"/>
              <a:t>Directions &amp; Planning</a:t>
            </a:r>
          </a:p>
        </p:txBody>
      </p:sp>
      <p:sp>
        <p:nvSpPr>
          <p:cNvPr id="3" name="Content Placeholder 2">
            <a:extLst>
              <a:ext uri="{FF2B5EF4-FFF2-40B4-BE49-F238E27FC236}">
                <a16:creationId xmlns:a16="http://schemas.microsoft.com/office/drawing/2014/main" id="{9D5C3097-E8A1-47E9-8C1A-FD874E348849}"/>
              </a:ext>
            </a:extLst>
          </p:cNvPr>
          <p:cNvSpPr>
            <a:spLocks noGrp="1"/>
          </p:cNvSpPr>
          <p:nvPr>
            <p:ph sz="quarter" idx="10"/>
          </p:nvPr>
        </p:nvSpPr>
        <p:spPr/>
        <p:txBody>
          <a:bodyPr vert="horz" lIns="91440" tIns="45720" rIns="91440" bIns="45720" anchor="t">
            <a:normAutofit fontScale="92500" lnSpcReduction="10000"/>
          </a:bodyPr>
          <a:lstStyle/>
          <a:p>
            <a:pPr marL="0" indent="0">
              <a:spcBef>
                <a:spcPts val="20"/>
              </a:spcBef>
              <a:buNone/>
            </a:pPr>
            <a:r>
              <a:rPr lang="en-US" sz="2400">
                <a:cs typeface="Calibri"/>
              </a:rPr>
              <a:t>Capitol Annex Swing Space; </a:t>
            </a:r>
            <a:r>
              <a:rPr lang="en-US" sz="2400" b="1">
                <a:cs typeface="Calibri"/>
              </a:rPr>
              <a:t>1021 O Street</a:t>
            </a:r>
            <a:r>
              <a:rPr lang="en-US" sz="2400">
                <a:cs typeface="Calibri"/>
              </a:rPr>
              <a:t>. </a:t>
            </a:r>
          </a:p>
          <a:p>
            <a:pPr lvl="1">
              <a:spcBef>
                <a:spcPts val="20"/>
              </a:spcBef>
            </a:pPr>
            <a:r>
              <a:rPr lang="en-US" sz="2000">
                <a:latin typeface="Calibri"/>
                <a:cs typeface="Calibri"/>
              </a:rPr>
              <a:t>Two blocks </a:t>
            </a:r>
            <a:r>
              <a:rPr lang="en-US" sz="2000" i="1">
                <a:latin typeface="Calibri"/>
                <a:cs typeface="Calibri"/>
              </a:rPr>
              <a:t>south </a:t>
            </a:r>
            <a:r>
              <a:rPr lang="en-US" sz="2000">
                <a:latin typeface="Calibri"/>
                <a:cs typeface="Calibri"/>
              </a:rPr>
              <a:t>of the capitol; Hyatt and CPCA are on the </a:t>
            </a:r>
            <a:r>
              <a:rPr lang="en-US" sz="2000" i="1">
                <a:latin typeface="Calibri"/>
                <a:cs typeface="Calibri"/>
              </a:rPr>
              <a:t>north </a:t>
            </a:r>
            <a:r>
              <a:rPr lang="en-US" sz="2000">
                <a:latin typeface="Calibri"/>
                <a:cs typeface="Calibri"/>
              </a:rPr>
              <a:t>side. </a:t>
            </a:r>
          </a:p>
          <a:p>
            <a:pPr lvl="1">
              <a:spcBef>
                <a:spcPts val="20"/>
              </a:spcBef>
            </a:pPr>
            <a:r>
              <a:rPr lang="en-US" sz="2000">
                <a:latin typeface="Calibri"/>
                <a:cs typeface="Calibri"/>
              </a:rPr>
              <a:t>From the front of the Hyatt facing the Capitol, you will walk around and past the right (West) side of the Capitol building</a:t>
            </a:r>
          </a:p>
          <a:p>
            <a:pPr lvl="1">
              <a:spcBef>
                <a:spcPts val="20"/>
              </a:spcBef>
            </a:pPr>
            <a:r>
              <a:rPr lang="en-US" sz="2000">
                <a:latin typeface="Calibri"/>
                <a:cs typeface="Calibri"/>
              </a:rPr>
              <a:t>Allow time to get through security and get your bearings if you've not been to this building before</a:t>
            </a:r>
          </a:p>
          <a:p>
            <a:pPr>
              <a:spcBef>
                <a:spcPts val="20"/>
              </a:spcBef>
            </a:pPr>
            <a:r>
              <a:rPr lang="en-US" sz="2400">
                <a:latin typeface="Calibri"/>
                <a:cs typeface="Calibri"/>
              </a:rPr>
              <a:t>Elevators </a:t>
            </a:r>
            <a:r>
              <a:rPr lang="en-US">
                <a:latin typeface="Calibri"/>
                <a:cs typeface="Calibri"/>
              </a:rPr>
              <a:t>can be</a:t>
            </a:r>
            <a:r>
              <a:rPr lang="en-US" sz="2400">
                <a:latin typeface="Calibri"/>
                <a:cs typeface="Calibri"/>
              </a:rPr>
              <a:t> slow – stairs </a:t>
            </a:r>
            <a:r>
              <a:rPr lang="en-US">
                <a:latin typeface="Calibri"/>
                <a:cs typeface="Calibri"/>
              </a:rPr>
              <a:t>are</a:t>
            </a:r>
            <a:r>
              <a:rPr lang="en-US" sz="2400">
                <a:latin typeface="Calibri"/>
                <a:cs typeface="Calibri"/>
              </a:rPr>
              <a:t> an option to travel between floors </a:t>
            </a:r>
          </a:p>
          <a:p>
            <a:pPr lvl="1">
              <a:spcBef>
                <a:spcPts val="20"/>
              </a:spcBef>
            </a:pPr>
            <a:r>
              <a:rPr lang="en-US" sz="2000">
                <a:cs typeface="Calibri"/>
              </a:rPr>
              <a:t>This also frees up elevator space for others</a:t>
            </a:r>
          </a:p>
          <a:p>
            <a:pPr lvl="1">
              <a:spcBef>
                <a:spcPts val="20"/>
              </a:spcBef>
            </a:pPr>
            <a:r>
              <a:rPr lang="en-US" sz="2000">
                <a:cs typeface="Calibri"/>
              </a:rPr>
              <a:t>Note, this building is 8 floors, the Capitol was only 5 or 6.  </a:t>
            </a:r>
          </a:p>
          <a:p>
            <a:r>
              <a:rPr lang="en-US" sz="2400">
                <a:latin typeface="Calibri"/>
                <a:cs typeface="Calibri"/>
              </a:rPr>
              <a:t>Comfortable shoes are recommended. Bring water and snacks if you have multiple meetings.</a:t>
            </a:r>
            <a:r>
              <a:rPr lang="en-US">
                <a:latin typeface="Calibri"/>
                <a:cs typeface="Calibri"/>
              </a:rPr>
              <a:t> There is a small cafeteria.</a:t>
            </a:r>
            <a:endParaRPr lang="en-US" sz="2400">
              <a:latin typeface="Calibri"/>
              <a:cs typeface="Calibri"/>
            </a:endParaRPr>
          </a:p>
          <a:p>
            <a:endParaRPr lang="en-US"/>
          </a:p>
        </p:txBody>
      </p:sp>
    </p:spTree>
    <p:extLst>
      <p:ext uri="{BB962C8B-B14F-4D97-AF65-F5344CB8AC3E}">
        <p14:creationId xmlns:p14="http://schemas.microsoft.com/office/powerpoint/2010/main" val="179847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F05D-591C-4538-A6FD-478B80FB3D3E}"/>
              </a:ext>
            </a:extLst>
          </p:cNvPr>
          <p:cNvSpPr>
            <a:spLocks noGrp="1"/>
          </p:cNvSpPr>
          <p:nvPr>
            <p:ph type="title"/>
          </p:nvPr>
        </p:nvSpPr>
        <p:spPr/>
        <p:txBody>
          <a:bodyPr/>
          <a:lstStyle/>
          <a:p>
            <a:r>
              <a:rPr lang="en-US">
                <a:solidFill>
                  <a:srgbClr val="003C52"/>
                </a:solidFill>
              </a:rPr>
              <a:t>Meeting Timing </a:t>
            </a:r>
          </a:p>
        </p:txBody>
      </p:sp>
      <p:sp>
        <p:nvSpPr>
          <p:cNvPr id="3" name="Content Placeholder 2">
            <a:extLst>
              <a:ext uri="{FF2B5EF4-FFF2-40B4-BE49-F238E27FC236}">
                <a16:creationId xmlns:a16="http://schemas.microsoft.com/office/drawing/2014/main" id="{712FC4D3-58D0-4EFB-827F-60A3C7A70866}"/>
              </a:ext>
            </a:extLst>
          </p:cNvPr>
          <p:cNvSpPr>
            <a:spLocks noGrp="1"/>
          </p:cNvSpPr>
          <p:nvPr>
            <p:ph idx="1"/>
          </p:nvPr>
        </p:nvSpPr>
        <p:spPr>
          <a:xfrm>
            <a:off x="378843" y="1546644"/>
            <a:ext cx="8441120" cy="3242310"/>
          </a:xfrm>
        </p:spPr>
        <p:txBody>
          <a:bodyPr vert="horz" lIns="91440" tIns="45720" rIns="91440" bIns="45720" anchor="t">
            <a:normAutofit fontScale="92500" lnSpcReduction="10000"/>
          </a:bodyPr>
          <a:lstStyle/>
          <a:p>
            <a:pPr>
              <a:spcBef>
                <a:spcPts val="20"/>
              </a:spcBef>
            </a:pPr>
            <a:r>
              <a:rPr lang="en-US">
                <a:cs typeface="Calibri"/>
              </a:rPr>
              <a:t>Meetings are only 15-20 minutes!  </a:t>
            </a:r>
          </a:p>
          <a:p>
            <a:pPr>
              <a:spcBef>
                <a:spcPts val="20"/>
              </a:spcBef>
            </a:pPr>
            <a:r>
              <a:rPr lang="en-US" b="1">
                <a:latin typeface="Calibri"/>
                <a:cs typeface="Calibri"/>
              </a:rPr>
              <a:t>Be concise and mindful of time when speaking so everyone gets a chance to speak. </a:t>
            </a:r>
          </a:p>
          <a:p>
            <a:pPr>
              <a:spcBef>
                <a:spcPts val="20"/>
              </a:spcBef>
            </a:pPr>
            <a:r>
              <a:rPr lang="en-US" b="1">
                <a:latin typeface="Calibri"/>
                <a:cs typeface="Calibri"/>
              </a:rPr>
              <a:t>Please watch the clock! </a:t>
            </a:r>
            <a:r>
              <a:rPr lang="en-US">
                <a:latin typeface="Calibri"/>
                <a:cs typeface="Calibri"/>
              </a:rPr>
              <a:t>Meetings must end on time so people can get to their next meeting (if we are nearing 15-20 minutes, please keep additional comments short).</a:t>
            </a:r>
          </a:p>
          <a:p>
            <a:r>
              <a:rPr lang="en-US">
                <a:cs typeface="Calibri"/>
              </a:rPr>
              <a:t>CCALAC and CPCA have spoken with many offices already and will follow-up with offices afterward. </a:t>
            </a:r>
          </a:p>
          <a:p>
            <a:r>
              <a:rPr lang="en-US">
                <a:latin typeface="Calibri"/>
                <a:cs typeface="Calibri"/>
              </a:rPr>
              <a:t>If we don't cover every priority or every detail, it's OK. </a:t>
            </a:r>
            <a:endParaRPr lang="en-US">
              <a:latin typeface="Calibri"/>
            </a:endParaRPr>
          </a:p>
          <a:p>
            <a:endParaRPr lang="en-US"/>
          </a:p>
        </p:txBody>
      </p:sp>
      <p:sp>
        <p:nvSpPr>
          <p:cNvPr id="5" name="Slide Number Placeholder 4">
            <a:extLst>
              <a:ext uri="{FF2B5EF4-FFF2-40B4-BE49-F238E27FC236}">
                <a16:creationId xmlns:a16="http://schemas.microsoft.com/office/drawing/2014/main" id="{FD129FF5-1A7A-4A73-B2E4-03FB38AC2175}"/>
              </a:ext>
            </a:extLst>
          </p:cNvPr>
          <p:cNvSpPr>
            <a:spLocks noGrp="1"/>
          </p:cNvSpPr>
          <p:nvPr>
            <p:ph type="sldNum" sz="quarter" idx="12"/>
          </p:nvPr>
        </p:nvSpPr>
        <p:spPr/>
        <p:txBody>
          <a:bodyPr/>
          <a:lstStyle/>
          <a:p>
            <a:fld id="{4626677D-AC9E-4D17-BB01-A8568A13F823}" type="slidenum">
              <a:rPr lang="en-US" smtClean="0"/>
              <a:t>9</a:t>
            </a:fld>
            <a:endParaRPr lang="en-US"/>
          </a:p>
        </p:txBody>
      </p:sp>
    </p:spTree>
    <p:extLst>
      <p:ext uri="{BB962C8B-B14F-4D97-AF65-F5344CB8AC3E}">
        <p14:creationId xmlns:p14="http://schemas.microsoft.com/office/powerpoint/2010/main" val="1681991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CALAC Ratio Aspect  16-9 Power Point Presentation Template REDESIGN">
  <a:themeElements>
    <a:clrScheme name="Custom 4">
      <a:dk1>
        <a:srgbClr val="003C52"/>
      </a:dk1>
      <a:lt1>
        <a:sysClr val="window" lastClr="FFFFFF"/>
      </a:lt1>
      <a:dk2>
        <a:srgbClr val="D8D8D8"/>
      </a:dk2>
      <a:lt2>
        <a:srgbClr val="FFFFFF"/>
      </a:lt2>
      <a:accent1>
        <a:srgbClr val="0F5666"/>
      </a:accent1>
      <a:accent2>
        <a:srgbClr val="A9B5C7"/>
      </a:accent2>
      <a:accent3>
        <a:srgbClr val="A3171E"/>
      </a:accent3>
      <a:accent4>
        <a:srgbClr val="F7C1A3"/>
      </a:accent4>
      <a:accent5>
        <a:srgbClr val="7C9FCF"/>
      </a:accent5>
      <a:accent6>
        <a:srgbClr val="BF7B89"/>
      </a:accent6>
      <a:hlink>
        <a:srgbClr val="710E21"/>
      </a:hlink>
      <a:folHlink>
        <a:srgbClr val="710E2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CCALAC Anniversary PPT 16-9 MASTER Template [Read-Only]" id="{668F231B-7A99-4671-9B9F-33AD6F981233}" vid="{70462B7B-3AEF-4AA7-BC94-EA1B3564F0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db77a06-d248-436b-906b-bbcb1743d35c">
      <Terms xmlns="http://schemas.microsoft.com/office/infopath/2007/PartnerControls"/>
    </lcf76f155ced4ddcb4097134ff3c332f>
    <TaxCatchAll xmlns="4b977d23-73f4-47ab-9678-5287a85778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41CCD132F23F4E87ECC061E7FA4C00" ma:contentTypeVersion="18" ma:contentTypeDescription="Create a new document." ma:contentTypeScope="" ma:versionID="59318767802a60d335e01882fe641551">
  <xsd:schema xmlns:xsd="http://www.w3.org/2001/XMLSchema" xmlns:xs="http://www.w3.org/2001/XMLSchema" xmlns:p="http://schemas.microsoft.com/office/2006/metadata/properties" xmlns:ns2="edb77a06-d248-436b-906b-bbcb1743d35c" xmlns:ns3="4b977d23-73f4-47ab-9678-5287a857782e" targetNamespace="http://schemas.microsoft.com/office/2006/metadata/properties" ma:root="true" ma:fieldsID="55ac2cd7f6bd085d906453f90c78ba49" ns2:_="" ns3:_="">
    <xsd:import namespace="edb77a06-d248-436b-906b-bbcb1743d35c"/>
    <xsd:import namespace="4b977d23-73f4-47ab-9678-5287a85778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77a06-d248-436b-906b-bbcb1743d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c90defc-c313-43fa-a86a-bb7c3477cf10"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977d23-73f4-47ab-9678-5287a857782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08365ab-c577-457d-83a2-a22256299ae1}" ma:internalName="TaxCatchAll" ma:showField="CatchAllData" ma:web="4b977d23-73f4-47ab-9678-5287a85778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75A5F6-2DA2-480A-95CD-16624675F6AA}">
  <ds:schemaRefs>
    <ds:schemaRef ds:uri="http://schemas.microsoft.com/sharepoint/v3/contenttype/forms"/>
  </ds:schemaRefs>
</ds:datastoreItem>
</file>

<file path=customXml/itemProps2.xml><?xml version="1.0" encoding="utf-8"?>
<ds:datastoreItem xmlns:ds="http://schemas.openxmlformats.org/officeDocument/2006/customXml" ds:itemID="{9777FD9E-760E-40B3-8514-9403CF3F5A99}">
  <ds:schemaRefs>
    <ds:schemaRef ds:uri="4845ac6c-376f-4d44-af9f-9308171d2be0"/>
    <ds:schemaRef ds:uri="4b977d23-73f4-47ab-9678-5287a857782e"/>
    <ds:schemaRef ds:uri="edb77a06-d248-436b-906b-bbcb1743d35c"/>
    <ds:schemaRef ds:uri="efa1fe23-ee04-4eca-95ad-9821450536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D79212-842B-4377-A0E7-2DA5BB4F6547}">
  <ds:schemaRefs>
    <ds:schemaRef ds:uri="4b977d23-73f4-47ab-9678-5287a857782e"/>
    <ds:schemaRef ds:uri="edb77a06-d248-436b-906b-bbcb1743d3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CCALAC Anniversary PPT 16-9 MASTER Template (2)</Template>
  <Application>Microsoft Office PowerPoint</Application>
  <PresentationFormat>On-screen Show (16:9)</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CCALAC Ratio Aspect  16-9 Power Point Presentation Template REDESIGN</vt:lpstr>
      <vt:lpstr>PowerPoint Presentation</vt:lpstr>
      <vt:lpstr>Agenda </vt:lpstr>
      <vt:lpstr>PowerPoint Presentation</vt:lpstr>
      <vt:lpstr>Schedule</vt:lpstr>
      <vt:lpstr>The Schedule</vt:lpstr>
      <vt:lpstr>PowerPoint Presentation</vt:lpstr>
      <vt:lpstr>Where are the meetings?</vt:lpstr>
      <vt:lpstr>Directions &amp; Planning</vt:lpstr>
      <vt:lpstr>Meeting Timing </vt:lpstr>
      <vt:lpstr>Meeting Structure </vt:lpstr>
      <vt:lpstr>Who are we meeting with? </vt:lpstr>
      <vt:lpstr>PowerPoint Presentation</vt:lpstr>
      <vt:lpstr>Materials</vt:lpstr>
      <vt:lpstr>Materials</vt:lpstr>
      <vt:lpstr>PowerPoint Presentation</vt:lpstr>
      <vt:lpstr>Checklist for Healthy Communities</vt:lpstr>
      <vt:lpstr>AB 2303 (J. Carrillo)</vt:lpstr>
      <vt:lpstr>AB 2303 &amp; Budget Request</vt:lpstr>
      <vt:lpstr>AB 2303: Ask &amp; Discussion</vt:lpstr>
      <vt:lpstr>SB 1067 (Smallwood-Cuevas)</vt:lpstr>
      <vt:lpstr>SB 1067: Ask &amp; Discussion</vt:lpstr>
      <vt:lpstr>SB 1382 (Glazer) </vt:lpstr>
      <vt:lpstr>SB 1382: Ask &amp; Discussion</vt:lpstr>
      <vt:lpstr>MCO Tax Spending Plan</vt:lpstr>
      <vt:lpstr>PowerPoint Presentation</vt:lpstr>
      <vt:lpstr>Best Practices</vt:lpstr>
      <vt:lpstr>Capitol Power Hour! </vt:lpstr>
      <vt:lpstr>Photo Ideas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Dorn</dc:creator>
  <cp:revision>4</cp:revision>
  <dcterms:created xsi:type="dcterms:W3CDTF">2024-04-08T19:25:54Z</dcterms:created>
  <dcterms:modified xsi:type="dcterms:W3CDTF">2024-04-11T18:12:33Z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y fmtid="{D5CDD505-2E9C-101B-9397-08002B2CF9AE}" pid="3" name="ContentTypeId">
    <vt:lpwstr>0x010100F941CCD132F23F4E87ECC061E7FA4C00</vt:lpwstr>
  </property>
  <property fmtid="{D5CDD505-2E9C-101B-9397-08002B2CF9AE}" pid="4" name="_dlc_DocIdItemGuid">
    <vt:lpwstr>16093d88-8325-45be-9d5b-db831af4f6ad</vt:lpwstr>
  </property>
  <property fmtid="{D5CDD505-2E9C-101B-9397-08002B2CF9AE}" pid="5" name="MediaServiceImageTags">
    <vt:lpwstr/>
  </property>
</Properties>
</file>